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9"/>
  </p:notesMasterIdLst>
  <p:sldIdLst>
    <p:sldId id="256" r:id="rId2"/>
    <p:sldId id="257" r:id="rId3"/>
    <p:sldId id="259" r:id="rId4"/>
    <p:sldId id="308" r:id="rId5"/>
    <p:sldId id="269" r:id="rId6"/>
    <p:sldId id="260" r:id="rId7"/>
    <p:sldId id="309" r:id="rId8"/>
    <p:sldId id="268" r:id="rId9"/>
    <p:sldId id="270" r:id="rId10"/>
    <p:sldId id="310" r:id="rId11"/>
    <p:sldId id="311" r:id="rId12"/>
    <p:sldId id="312" r:id="rId13"/>
    <p:sldId id="261" r:id="rId14"/>
    <p:sldId id="313" r:id="rId15"/>
    <p:sldId id="314" r:id="rId16"/>
    <p:sldId id="315" r:id="rId17"/>
    <p:sldId id="262" r:id="rId18"/>
  </p:sldIdLst>
  <p:sldSz cx="9144000" cy="5143500" type="screen16x9"/>
  <p:notesSz cx="6858000" cy="9144000"/>
  <p:embeddedFontLst>
    <p:embeddedFont>
      <p:font typeface="Barlow" panose="00000500000000000000" pitchFamily="2" charset="0"/>
      <p:regular r:id="rId20"/>
      <p:bold r:id="rId21"/>
      <p:italic r:id="rId22"/>
      <p:boldItalic r:id="rId23"/>
    </p:embeddedFont>
    <p:embeddedFont>
      <p:font typeface="Krona One" panose="020B0604020202020204" charset="0"/>
      <p:regular r:id="rId24"/>
    </p:embeddedFont>
    <p:embeddedFont>
      <p:font typeface="Oswald" panose="00000500000000000000" pitchFamily="2"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EE56E8-14B6-4C09-B4F8-493CAAF25396}">
  <a:tblStyle styleId="{72EE56E8-14B6-4C09-B4F8-493CAAF2539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9" autoAdjust="0"/>
    <p:restoredTop sz="94660"/>
  </p:normalViewPr>
  <p:slideViewPr>
    <p:cSldViewPr snapToGrid="0">
      <p:cViewPr varScale="1">
        <p:scale>
          <a:sx n="108" d="100"/>
          <a:sy n="108" d="100"/>
        </p:scale>
        <p:origin x="59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bad4994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ebad4994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ebe1715761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ebe1715761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3422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ebe1715761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ebe1715761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522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ebe1715761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ebe1715761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171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eba89b1fa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eba89b1fa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ebe1715761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ebe1715761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065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ebe1715761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ebe1715761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282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ebe1715761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ebe1715761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2540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eba89b1fa2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eba89b1fa2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f01cf8fc0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f01cf8fc0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ba89b1fa2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ba89b1fa2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ebe1715761_1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ebe1715761_1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560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ebe171576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ebe171576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ba89b1fa2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ba89b1fa2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ba89b1fa2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ba89b1fa2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6554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49af5de71638f2d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49af5de71638f2d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ebe1715761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ebe1715761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6.png"/><Relationship Id="rId7" Type="http://schemas.openxmlformats.org/officeDocument/2006/relationships/image" Target="../media/image8.png"/><Relationship Id="rId2" Type="http://schemas.openxmlformats.org/officeDocument/2006/relationships/image" Target="../media/image35.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6.png"/><Relationship Id="rId5" Type="http://schemas.openxmlformats.org/officeDocument/2006/relationships/image" Target="../media/image8.png"/><Relationship Id="rId4" Type="http://schemas.openxmlformats.org/officeDocument/2006/relationships/image" Target="../media/image24.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7.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7.png"/><Relationship Id="rId12"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3.png"/><Relationship Id="rId10" Type="http://schemas.openxmlformats.org/officeDocument/2006/relationships/image" Target="../media/image6.png"/><Relationship Id="rId4" Type="http://schemas.openxmlformats.org/officeDocument/2006/relationships/image" Target="../media/image19.png"/><Relationship Id="rId9" Type="http://schemas.openxmlformats.org/officeDocument/2006/relationships/image" Target="../media/image3.png"/><Relationship Id="rId1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8.png"/><Relationship Id="rId7"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6.png"/><Relationship Id="rId5" Type="http://schemas.openxmlformats.org/officeDocument/2006/relationships/image" Target="../media/image9.png"/><Relationship Id="rId10"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27.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8.png"/><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3">
            <a:alphaModFix/>
          </a:blip>
          <a:stretch>
            <a:fillRect/>
          </a:stretch>
        </p:blipFill>
        <p:spPr>
          <a:xfrm>
            <a:off x="0" y="-1225"/>
            <a:ext cx="9144000" cy="5143500"/>
          </a:xfrm>
          <a:prstGeom prst="rect">
            <a:avLst/>
          </a:prstGeom>
          <a:noFill/>
          <a:ln>
            <a:noFill/>
          </a:ln>
        </p:spPr>
      </p:pic>
      <p:grpSp>
        <p:nvGrpSpPr>
          <p:cNvPr id="10" name="Google Shape;10;p2"/>
          <p:cNvGrpSpPr/>
          <p:nvPr/>
        </p:nvGrpSpPr>
        <p:grpSpPr>
          <a:xfrm>
            <a:off x="2637566" y="-291173"/>
            <a:ext cx="6050097" cy="5841811"/>
            <a:chOff x="2637566" y="-291173"/>
            <a:chExt cx="6050097" cy="5841811"/>
          </a:xfrm>
        </p:grpSpPr>
        <p:pic>
          <p:nvPicPr>
            <p:cNvPr id="11" name="Google Shape;11;p2"/>
            <p:cNvPicPr preferRelativeResize="0"/>
            <p:nvPr/>
          </p:nvPicPr>
          <p:blipFill>
            <a:blip r:embed="rId4">
              <a:alphaModFix/>
            </a:blip>
            <a:stretch>
              <a:fillRect/>
            </a:stretch>
          </p:blipFill>
          <p:spPr>
            <a:xfrm rot="1004644">
              <a:off x="2744250" y="-186063"/>
              <a:ext cx="857250" cy="866775"/>
            </a:xfrm>
            <a:prstGeom prst="rect">
              <a:avLst/>
            </a:prstGeom>
            <a:noFill/>
            <a:ln>
              <a:noFill/>
            </a:ln>
          </p:spPr>
        </p:pic>
        <p:pic>
          <p:nvPicPr>
            <p:cNvPr id="12" name="Google Shape;12;p2"/>
            <p:cNvPicPr preferRelativeResize="0"/>
            <p:nvPr/>
          </p:nvPicPr>
          <p:blipFill>
            <a:blip r:embed="rId5">
              <a:alphaModFix/>
            </a:blip>
            <a:stretch>
              <a:fillRect/>
            </a:stretch>
          </p:blipFill>
          <p:spPr>
            <a:xfrm>
              <a:off x="3321200" y="4502888"/>
              <a:ext cx="1047750" cy="1047750"/>
            </a:xfrm>
            <a:prstGeom prst="rect">
              <a:avLst/>
            </a:prstGeom>
            <a:noFill/>
            <a:ln>
              <a:noFill/>
            </a:ln>
          </p:spPr>
        </p:pic>
        <p:pic>
          <p:nvPicPr>
            <p:cNvPr id="13" name="Google Shape;13;p2"/>
            <p:cNvPicPr preferRelativeResize="0"/>
            <p:nvPr/>
          </p:nvPicPr>
          <p:blipFill>
            <a:blip r:embed="rId6">
              <a:alphaModFix/>
            </a:blip>
            <a:stretch>
              <a:fillRect/>
            </a:stretch>
          </p:blipFill>
          <p:spPr>
            <a:xfrm rot="2414464">
              <a:off x="5333687" y="749500"/>
              <a:ext cx="666750" cy="1047750"/>
            </a:xfrm>
            <a:prstGeom prst="rect">
              <a:avLst/>
            </a:prstGeom>
            <a:noFill/>
            <a:ln>
              <a:noFill/>
            </a:ln>
          </p:spPr>
        </p:pic>
        <p:pic>
          <p:nvPicPr>
            <p:cNvPr id="14" name="Google Shape;14;p2"/>
            <p:cNvPicPr preferRelativeResize="0"/>
            <p:nvPr/>
          </p:nvPicPr>
          <p:blipFill>
            <a:blip r:embed="rId7">
              <a:alphaModFix/>
            </a:blip>
            <a:stretch>
              <a:fillRect/>
            </a:stretch>
          </p:blipFill>
          <p:spPr>
            <a:xfrm>
              <a:off x="7592288" y="4072813"/>
              <a:ext cx="1095375" cy="866775"/>
            </a:xfrm>
            <a:prstGeom prst="rect">
              <a:avLst/>
            </a:prstGeom>
            <a:noFill/>
            <a:ln>
              <a:noFill/>
            </a:ln>
          </p:spPr>
        </p:pic>
      </p:grpSp>
      <p:grpSp>
        <p:nvGrpSpPr>
          <p:cNvPr id="15" name="Google Shape;15;p2"/>
          <p:cNvGrpSpPr/>
          <p:nvPr/>
        </p:nvGrpSpPr>
        <p:grpSpPr>
          <a:xfrm>
            <a:off x="-132625" y="1093750"/>
            <a:ext cx="9276625" cy="4207775"/>
            <a:chOff x="-132625" y="1093750"/>
            <a:chExt cx="9276625" cy="4207775"/>
          </a:xfrm>
        </p:grpSpPr>
        <p:pic>
          <p:nvPicPr>
            <p:cNvPr id="16" name="Google Shape;16;p2"/>
            <p:cNvPicPr preferRelativeResize="0"/>
            <p:nvPr/>
          </p:nvPicPr>
          <p:blipFill>
            <a:blip r:embed="rId8">
              <a:alphaModFix amt="64000"/>
            </a:blip>
            <a:stretch>
              <a:fillRect/>
            </a:stretch>
          </p:blipFill>
          <p:spPr>
            <a:xfrm>
              <a:off x="8286750" y="2096750"/>
              <a:ext cx="857250" cy="600075"/>
            </a:xfrm>
            <a:prstGeom prst="rect">
              <a:avLst/>
            </a:prstGeom>
            <a:noFill/>
            <a:ln>
              <a:noFill/>
            </a:ln>
          </p:spPr>
        </p:pic>
        <p:pic>
          <p:nvPicPr>
            <p:cNvPr id="17" name="Google Shape;17;p2"/>
            <p:cNvPicPr preferRelativeResize="0"/>
            <p:nvPr/>
          </p:nvPicPr>
          <p:blipFill>
            <a:blip r:embed="rId9">
              <a:alphaModFix amt="24000"/>
            </a:blip>
            <a:stretch>
              <a:fillRect/>
            </a:stretch>
          </p:blipFill>
          <p:spPr>
            <a:xfrm>
              <a:off x="5394725" y="4549050"/>
              <a:ext cx="695325" cy="752475"/>
            </a:xfrm>
            <a:prstGeom prst="rect">
              <a:avLst/>
            </a:prstGeom>
            <a:noFill/>
            <a:ln>
              <a:noFill/>
            </a:ln>
          </p:spPr>
        </p:pic>
        <p:pic>
          <p:nvPicPr>
            <p:cNvPr id="18" name="Google Shape;18;p2"/>
            <p:cNvPicPr preferRelativeResize="0"/>
            <p:nvPr/>
          </p:nvPicPr>
          <p:blipFill>
            <a:blip r:embed="rId10">
              <a:alphaModFix amt="25000"/>
            </a:blip>
            <a:stretch>
              <a:fillRect/>
            </a:stretch>
          </p:blipFill>
          <p:spPr>
            <a:xfrm>
              <a:off x="1390175" y="4580213"/>
              <a:ext cx="642126" cy="514913"/>
            </a:xfrm>
            <a:prstGeom prst="rect">
              <a:avLst/>
            </a:prstGeom>
            <a:noFill/>
            <a:ln>
              <a:noFill/>
            </a:ln>
          </p:spPr>
        </p:pic>
        <p:pic>
          <p:nvPicPr>
            <p:cNvPr id="19" name="Google Shape;19;p2"/>
            <p:cNvPicPr preferRelativeResize="0"/>
            <p:nvPr/>
          </p:nvPicPr>
          <p:blipFill>
            <a:blip r:embed="rId11">
              <a:alphaModFix amt="24000"/>
            </a:blip>
            <a:stretch>
              <a:fillRect/>
            </a:stretch>
          </p:blipFill>
          <p:spPr>
            <a:xfrm>
              <a:off x="-132625" y="1093750"/>
              <a:ext cx="847725" cy="590550"/>
            </a:xfrm>
            <a:prstGeom prst="rect">
              <a:avLst/>
            </a:prstGeom>
            <a:noFill/>
            <a:ln>
              <a:noFill/>
            </a:ln>
          </p:spPr>
        </p:pic>
      </p:grpSp>
      <p:sp>
        <p:nvSpPr>
          <p:cNvPr id="20" name="Google Shape;20;p2"/>
          <p:cNvSpPr txBox="1">
            <a:spLocks noGrp="1"/>
          </p:cNvSpPr>
          <p:nvPr>
            <p:ph type="ctrTitle"/>
          </p:nvPr>
        </p:nvSpPr>
        <p:spPr>
          <a:xfrm>
            <a:off x="715150" y="1246625"/>
            <a:ext cx="5041200" cy="2650200"/>
          </a:xfrm>
          <a:prstGeom prst="rect">
            <a:avLst/>
          </a:prstGeom>
        </p:spPr>
        <p:txBody>
          <a:bodyPr spcFirstLastPara="1" wrap="square" lIns="91425" tIns="91425" rIns="91425" bIns="91425" anchor="ctr" anchorCtr="0">
            <a:noAutofit/>
          </a:bodyPr>
          <a:lstStyle>
            <a:lvl1pPr lvl="0" algn="l">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1" name="Google Shape;21;p2"/>
          <p:cNvSpPr txBox="1">
            <a:spLocks noGrp="1"/>
          </p:cNvSpPr>
          <p:nvPr>
            <p:ph type="subTitle" idx="1"/>
          </p:nvPr>
        </p:nvSpPr>
        <p:spPr>
          <a:xfrm>
            <a:off x="715150" y="3953075"/>
            <a:ext cx="50412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bg>
      <p:bgPr>
        <a:blipFill>
          <a:blip r:embed="rId2">
            <a:alphaModFix/>
          </a:blip>
          <a:stretch>
            <a:fillRect/>
          </a:stretch>
        </a:blipFill>
        <a:effectLst/>
      </p:bgPr>
    </p:bg>
    <p:spTree>
      <p:nvGrpSpPr>
        <p:cNvPr id="1" name="Shape 312"/>
        <p:cNvGrpSpPr/>
        <p:nvPr/>
      </p:nvGrpSpPr>
      <p:grpSpPr>
        <a:xfrm>
          <a:off x="0" y="0"/>
          <a:ext cx="0" cy="0"/>
          <a:chOff x="0" y="0"/>
          <a:chExt cx="0" cy="0"/>
        </a:xfrm>
      </p:grpSpPr>
      <p:grpSp>
        <p:nvGrpSpPr>
          <p:cNvPr id="313" name="Google Shape;313;p27"/>
          <p:cNvGrpSpPr/>
          <p:nvPr/>
        </p:nvGrpSpPr>
        <p:grpSpPr>
          <a:xfrm>
            <a:off x="361975" y="3904476"/>
            <a:ext cx="8362425" cy="1112750"/>
            <a:chOff x="361975" y="3904476"/>
            <a:chExt cx="8362425" cy="1112750"/>
          </a:xfrm>
        </p:grpSpPr>
        <p:pic>
          <p:nvPicPr>
            <p:cNvPr id="314" name="Google Shape;314;p27"/>
            <p:cNvPicPr preferRelativeResize="0"/>
            <p:nvPr/>
          </p:nvPicPr>
          <p:blipFill>
            <a:blip r:embed="rId3">
              <a:alphaModFix/>
            </a:blip>
            <a:stretch>
              <a:fillRect/>
            </a:stretch>
          </p:blipFill>
          <p:spPr>
            <a:xfrm>
              <a:off x="7924300" y="4419588"/>
              <a:ext cx="800100" cy="571500"/>
            </a:xfrm>
            <a:prstGeom prst="rect">
              <a:avLst/>
            </a:prstGeom>
            <a:noFill/>
            <a:ln>
              <a:noFill/>
            </a:ln>
          </p:spPr>
        </p:pic>
        <p:pic>
          <p:nvPicPr>
            <p:cNvPr id="315" name="Google Shape;315;p27"/>
            <p:cNvPicPr preferRelativeResize="0"/>
            <p:nvPr/>
          </p:nvPicPr>
          <p:blipFill>
            <a:blip r:embed="rId4">
              <a:alphaModFix/>
            </a:blip>
            <a:stretch>
              <a:fillRect/>
            </a:stretch>
          </p:blipFill>
          <p:spPr>
            <a:xfrm>
              <a:off x="361975" y="4645563"/>
              <a:ext cx="358031" cy="238688"/>
            </a:xfrm>
            <a:prstGeom prst="rect">
              <a:avLst/>
            </a:prstGeom>
            <a:noFill/>
            <a:ln>
              <a:noFill/>
            </a:ln>
          </p:spPr>
        </p:pic>
        <p:pic>
          <p:nvPicPr>
            <p:cNvPr id="316" name="Google Shape;316;p27"/>
            <p:cNvPicPr preferRelativeResize="0"/>
            <p:nvPr/>
          </p:nvPicPr>
          <p:blipFill>
            <a:blip r:embed="rId5">
              <a:alphaModFix/>
            </a:blip>
            <a:stretch>
              <a:fillRect/>
            </a:stretch>
          </p:blipFill>
          <p:spPr>
            <a:xfrm rot="3484342">
              <a:off x="3710656" y="3975660"/>
              <a:ext cx="706437" cy="970380"/>
            </a:xfrm>
            <a:prstGeom prst="rect">
              <a:avLst/>
            </a:prstGeom>
            <a:noFill/>
            <a:ln>
              <a:noFill/>
            </a:ln>
          </p:spPr>
        </p:pic>
      </p:grpSp>
      <p:grpSp>
        <p:nvGrpSpPr>
          <p:cNvPr id="317" name="Google Shape;317;p27"/>
          <p:cNvGrpSpPr/>
          <p:nvPr/>
        </p:nvGrpSpPr>
        <p:grpSpPr>
          <a:xfrm>
            <a:off x="75800" y="103988"/>
            <a:ext cx="8599750" cy="1453863"/>
            <a:chOff x="75800" y="103988"/>
            <a:chExt cx="8599750" cy="1453863"/>
          </a:xfrm>
        </p:grpSpPr>
        <p:pic>
          <p:nvPicPr>
            <p:cNvPr id="318" name="Google Shape;318;p27"/>
            <p:cNvPicPr preferRelativeResize="0"/>
            <p:nvPr/>
          </p:nvPicPr>
          <p:blipFill>
            <a:blip r:embed="rId6">
              <a:alphaModFix/>
            </a:blip>
            <a:stretch>
              <a:fillRect/>
            </a:stretch>
          </p:blipFill>
          <p:spPr>
            <a:xfrm>
              <a:off x="981063" y="150238"/>
              <a:ext cx="828675" cy="533400"/>
            </a:xfrm>
            <a:prstGeom prst="rect">
              <a:avLst/>
            </a:prstGeom>
            <a:noFill/>
            <a:ln>
              <a:noFill/>
            </a:ln>
          </p:spPr>
        </p:pic>
        <p:pic>
          <p:nvPicPr>
            <p:cNvPr id="319" name="Google Shape;319;p27"/>
            <p:cNvPicPr preferRelativeResize="0"/>
            <p:nvPr/>
          </p:nvPicPr>
          <p:blipFill>
            <a:blip r:embed="rId7">
              <a:alphaModFix/>
            </a:blip>
            <a:stretch>
              <a:fillRect/>
            </a:stretch>
          </p:blipFill>
          <p:spPr>
            <a:xfrm>
              <a:off x="7875450" y="103988"/>
              <a:ext cx="800100" cy="771525"/>
            </a:xfrm>
            <a:prstGeom prst="rect">
              <a:avLst/>
            </a:prstGeom>
            <a:noFill/>
            <a:ln>
              <a:noFill/>
            </a:ln>
          </p:spPr>
        </p:pic>
        <p:pic>
          <p:nvPicPr>
            <p:cNvPr id="320" name="Google Shape;320;p27"/>
            <p:cNvPicPr preferRelativeResize="0"/>
            <p:nvPr/>
          </p:nvPicPr>
          <p:blipFill>
            <a:blip r:embed="rId8">
              <a:alphaModFix/>
            </a:blip>
            <a:stretch>
              <a:fillRect/>
            </a:stretch>
          </p:blipFill>
          <p:spPr>
            <a:xfrm>
              <a:off x="75800" y="510100"/>
              <a:ext cx="1047750" cy="1047750"/>
            </a:xfrm>
            <a:prstGeom prst="rect">
              <a:avLst/>
            </a:prstGeom>
            <a:noFill/>
            <a:ln>
              <a:noFill/>
            </a:ln>
          </p:spPr>
        </p:pic>
      </p:grpSp>
      <p:sp>
        <p:nvSpPr>
          <p:cNvPr id="321" name="Google Shape;321;p27"/>
          <p:cNvSpPr txBox="1">
            <a:spLocks noGrp="1"/>
          </p:cNvSpPr>
          <p:nvPr>
            <p:ph type="subTitle" idx="1"/>
          </p:nvPr>
        </p:nvSpPr>
        <p:spPr>
          <a:xfrm>
            <a:off x="715125" y="2174110"/>
            <a:ext cx="4441500" cy="127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22" name="Google Shape;322;p27"/>
          <p:cNvSpPr txBox="1">
            <a:spLocks noGrp="1"/>
          </p:cNvSpPr>
          <p:nvPr>
            <p:ph type="title"/>
          </p:nvPr>
        </p:nvSpPr>
        <p:spPr>
          <a:xfrm>
            <a:off x="715100" y="1695875"/>
            <a:ext cx="4441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2">
  <p:cSld name="CUSTOM_5">
    <p:bg>
      <p:bgPr>
        <a:blipFill>
          <a:blip r:embed="rId2">
            <a:alphaModFix/>
          </a:blip>
          <a:stretch>
            <a:fillRect/>
          </a:stretch>
        </a:blipFill>
        <a:effectLst/>
      </p:bgPr>
    </p:bg>
    <p:spTree>
      <p:nvGrpSpPr>
        <p:cNvPr id="1" name="Shape 323"/>
        <p:cNvGrpSpPr/>
        <p:nvPr/>
      </p:nvGrpSpPr>
      <p:grpSpPr>
        <a:xfrm>
          <a:off x="0" y="0"/>
          <a:ext cx="0" cy="0"/>
          <a:chOff x="0" y="0"/>
          <a:chExt cx="0" cy="0"/>
        </a:xfrm>
      </p:grpSpPr>
      <p:grpSp>
        <p:nvGrpSpPr>
          <p:cNvPr id="324" name="Google Shape;324;p28"/>
          <p:cNvGrpSpPr/>
          <p:nvPr/>
        </p:nvGrpSpPr>
        <p:grpSpPr>
          <a:xfrm flipH="1">
            <a:off x="131743" y="-163001"/>
            <a:ext cx="8901381" cy="5221800"/>
            <a:chOff x="131743" y="-163001"/>
            <a:chExt cx="8901381" cy="5221800"/>
          </a:xfrm>
        </p:grpSpPr>
        <p:pic>
          <p:nvPicPr>
            <p:cNvPr id="325" name="Google Shape;325;p28"/>
            <p:cNvPicPr preferRelativeResize="0"/>
            <p:nvPr/>
          </p:nvPicPr>
          <p:blipFill>
            <a:blip r:embed="rId3">
              <a:alphaModFix/>
            </a:blip>
            <a:stretch>
              <a:fillRect/>
            </a:stretch>
          </p:blipFill>
          <p:spPr>
            <a:xfrm rot="-4831785">
              <a:off x="195988" y="226550"/>
              <a:ext cx="1038225" cy="1009650"/>
            </a:xfrm>
            <a:prstGeom prst="rect">
              <a:avLst/>
            </a:prstGeom>
            <a:noFill/>
            <a:ln>
              <a:noFill/>
            </a:ln>
          </p:spPr>
        </p:pic>
        <p:pic>
          <p:nvPicPr>
            <p:cNvPr id="326" name="Google Shape;326;p28"/>
            <p:cNvPicPr preferRelativeResize="0"/>
            <p:nvPr/>
          </p:nvPicPr>
          <p:blipFill>
            <a:blip r:embed="rId4">
              <a:alphaModFix/>
            </a:blip>
            <a:stretch>
              <a:fillRect/>
            </a:stretch>
          </p:blipFill>
          <p:spPr>
            <a:xfrm rot="-8594998">
              <a:off x="7991835" y="24346"/>
              <a:ext cx="838885" cy="640205"/>
            </a:xfrm>
            <a:prstGeom prst="rect">
              <a:avLst/>
            </a:prstGeom>
            <a:noFill/>
            <a:ln>
              <a:noFill/>
            </a:ln>
          </p:spPr>
        </p:pic>
        <p:pic>
          <p:nvPicPr>
            <p:cNvPr id="327" name="Google Shape;327;p28"/>
            <p:cNvPicPr preferRelativeResize="0"/>
            <p:nvPr/>
          </p:nvPicPr>
          <p:blipFill>
            <a:blip r:embed="rId5">
              <a:alphaModFix/>
            </a:blip>
            <a:stretch>
              <a:fillRect/>
            </a:stretch>
          </p:blipFill>
          <p:spPr>
            <a:xfrm>
              <a:off x="7789449" y="4106749"/>
              <a:ext cx="1243675" cy="952050"/>
            </a:xfrm>
            <a:prstGeom prst="rect">
              <a:avLst/>
            </a:prstGeom>
            <a:noFill/>
            <a:ln>
              <a:noFill/>
            </a:ln>
          </p:spPr>
        </p:pic>
      </p:grpSp>
      <p:grpSp>
        <p:nvGrpSpPr>
          <p:cNvPr id="328" name="Google Shape;328;p28"/>
          <p:cNvGrpSpPr/>
          <p:nvPr/>
        </p:nvGrpSpPr>
        <p:grpSpPr>
          <a:xfrm rot="10800000">
            <a:off x="217025" y="1750950"/>
            <a:ext cx="8727225" cy="3445788"/>
            <a:chOff x="152400" y="-53237"/>
            <a:chExt cx="8727225" cy="3445788"/>
          </a:xfrm>
        </p:grpSpPr>
        <p:pic>
          <p:nvPicPr>
            <p:cNvPr id="329" name="Google Shape;329;p28"/>
            <p:cNvPicPr preferRelativeResize="0"/>
            <p:nvPr/>
          </p:nvPicPr>
          <p:blipFill>
            <a:blip r:embed="rId6">
              <a:alphaModFix amt="41000"/>
            </a:blip>
            <a:stretch>
              <a:fillRect/>
            </a:stretch>
          </p:blipFill>
          <p:spPr>
            <a:xfrm>
              <a:off x="152400" y="152400"/>
              <a:ext cx="1076325" cy="895350"/>
            </a:xfrm>
            <a:prstGeom prst="rect">
              <a:avLst/>
            </a:prstGeom>
            <a:noFill/>
            <a:ln>
              <a:noFill/>
            </a:ln>
          </p:spPr>
        </p:pic>
        <p:pic>
          <p:nvPicPr>
            <p:cNvPr id="330" name="Google Shape;330;p28"/>
            <p:cNvPicPr preferRelativeResize="0"/>
            <p:nvPr/>
          </p:nvPicPr>
          <p:blipFill>
            <a:blip r:embed="rId7">
              <a:alphaModFix amt="26000"/>
            </a:blip>
            <a:stretch>
              <a:fillRect/>
            </a:stretch>
          </p:blipFill>
          <p:spPr>
            <a:xfrm>
              <a:off x="8184300" y="2640075"/>
              <a:ext cx="695325" cy="752475"/>
            </a:xfrm>
            <a:prstGeom prst="rect">
              <a:avLst/>
            </a:prstGeom>
            <a:noFill/>
            <a:ln>
              <a:noFill/>
            </a:ln>
          </p:spPr>
        </p:pic>
        <p:pic>
          <p:nvPicPr>
            <p:cNvPr id="331" name="Google Shape;331;p28"/>
            <p:cNvPicPr preferRelativeResize="0"/>
            <p:nvPr/>
          </p:nvPicPr>
          <p:blipFill>
            <a:blip r:embed="rId8">
              <a:alphaModFix amt="41000"/>
            </a:blip>
            <a:stretch>
              <a:fillRect/>
            </a:stretch>
          </p:blipFill>
          <p:spPr>
            <a:xfrm>
              <a:off x="2978100" y="-53237"/>
              <a:ext cx="642126" cy="514913"/>
            </a:xfrm>
            <a:prstGeom prst="rect">
              <a:avLst/>
            </a:prstGeom>
            <a:noFill/>
            <a:ln>
              <a:noFill/>
            </a:ln>
          </p:spPr>
        </p:pic>
      </p:grpSp>
      <p:sp>
        <p:nvSpPr>
          <p:cNvPr id="332" name="Google Shape;332;p28"/>
          <p:cNvSpPr txBox="1">
            <a:spLocks noGrp="1"/>
          </p:cNvSpPr>
          <p:nvPr>
            <p:ph type="title"/>
          </p:nvPr>
        </p:nvSpPr>
        <p:spPr>
          <a:xfrm>
            <a:off x="720000"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333" name="Google Shape;333;p28"/>
          <p:cNvSpPr txBox="1">
            <a:spLocks noGrp="1"/>
          </p:cNvSpPr>
          <p:nvPr>
            <p:ph type="subTitle" idx="1"/>
          </p:nvPr>
        </p:nvSpPr>
        <p:spPr>
          <a:xfrm>
            <a:off x="720000"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34" name="Google Shape;334;p28"/>
          <p:cNvSpPr txBox="1">
            <a:spLocks noGrp="1"/>
          </p:cNvSpPr>
          <p:nvPr>
            <p:ph type="title" idx="2"/>
          </p:nvPr>
        </p:nvSpPr>
        <p:spPr>
          <a:xfrm>
            <a:off x="3419269"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335" name="Google Shape;335;p28"/>
          <p:cNvSpPr txBox="1">
            <a:spLocks noGrp="1"/>
          </p:cNvSpPr>
          <p:nvPr>
            <p:ph type="subTitle" idx="3"/>
          </p:nvPr>
        </p:nvSpPr>
        <p:spPr>
          <a:xfrm>
            <a:off x="3419269"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36" name="Google Shape;336;p28"/>
          <p:cNvSpPr txBox="1">
            <a:spLocks noGrp="1"/>
          </p:cNvSpPr>
          <p:nvPr>
            <p:ph type="title" idx="4"/>
          </p:nvPr>
        </p:nvSpPr>
        <p:spPr>
          <a:xfrm>
            <a:off x="6118545"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337" name="Google Shape;337;p28"/>
          <p:cNvSpPr txBox="1">
            <a:spLocks noGrp="1"/>
          </p:cNvSpPr>
          <p:nvPr>
            <p:ph type="subTitle" idx="5"/>
          </p:nvPr>
        </p:nvSpPr>
        <p:spPr>
          <a:xfrm>
            <a:off x="6118545"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38" name="Google Shape;338;p28"/>
          <p:cNvSpPr txBox="1">
            <a:spLocks noGrp="1"/>
          </p:cNvSpPr>
          <p:nvPr>
            <p:ph type="title" idx="6"/>
          </p:nvPr>
        </p:nvSpPr>
        <p:spPr>
          <a:xfrm>
            <a:off x="715050" y="488750"/>
            <a:ext cx="77139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377"/>
        <p:cNvGrpSpPr/>
        <p:nvPr/>
      </p:nvGrpSpPr>
      <p:grpSpPr>
        <a:xfrm>
          <a:off x="0" y="0"/>
          <a:ext cx="0" cy="0"/>
          <a:chOff x="0" y="0"/>
          <a:chExt cx="0" cy="0"/>
        </a:xfrm>
      </p:grpSpPr>
      <p:grpSp>
        <p:nvGrpSpPr>
          <p:cNvPr id="378" name="Google Shape;378;p32"/>
          <p:cNvGrpSpPr/>
          <p:nvPr/>
        </p:nvGrpSpPr>
        <p:grpSpPr>
          <a:xfrm flipH="1">
            <a:off x="3714748" y="296163"/>
            <a:ext cx="5366652" cy="5504463"/>
            <a:chOff x="3046673" y="296163"/>
            <a:chExt cx="5366652" cy="5504463"/>
          </a:xfrm>
        </p:grpSpPr>
        <p:pic>
          <p:nvPicPr>
            <p:cNvPr id="379" name="Google Shape;379;p32"/>
            <p:cNvPicPr preferRelativeResize="0"/>
            <p:nvPr/>
          </p:nvPicPr>
          <p:blipFill>
            <a:blip r:embed="rId3">
              <a:alphaModFix amt="46000"/>
            </a:blip>
            <a:stretch>
              <a:fillRect/>
            </a:stretch>
          </p:blipFill>
          <p:spPr>
            <a:xfrm>
              <a:off x="7556075" y="296163"/>
              <a:ext cx="857250" cy="600075"/>
            </a:xfrm>
            <a:prstGeom prst="rect">
              <a:avLst/>
            </a:prstGeom>
            <a:noFill/>
            <a:ln>
              <a:noFill/>
            </a:ln>
          </p:spPr>
        </p:pic>
        <p:pic>
          <p:nvPicPr>
            <p:cNvPr id="380" name="Google Shape;380;p32"/>
            <p:cNvPicPr preferRelativeResize="0"/>
            <p:nvPr/>
          </p:nvPicPr>
          <p:blipFill>
            <a:blip r:embed="rId4">
              <a:alphaModFix amt="46000"/>
            </a:blip>
            <a:stretch>
              <a:fillRect/>
            </a:stretch>
          </p:blipFill>
          <p:spPr>
            <a:xfrm>
              <a:off x="5884175" y="4800500"/>
              <a:ext cx="1343025" cy="1000125"/>
            </a:xfrm>
            <a:prstGeom prst="rect">
              <a:avLst/>
            </a:prstGeom>
            <a:noFill/>
            <a:ln>
              <a:noFill/>
            </a:ln>
          </p:spPr>
        </p:pic>
        <p:pic>
          <p:nvPicPr>
            <p:cNvPr id="381" name="Google Shape;381;p32"/>
            <p:cNvPicPr preferRelativeResize="0"/>
            <p:nvPr/>
          </p:nvPicPr>
          <p:blipFill>
            <a:blip r:embed="rId5">
              <a:alphaModFix amt="46000"/>
            </a:blip>
            <a:stretch>
              <a:fillRect/>
            </a:stretch>
          </p:blipFill>
          <p:spPr>
            <a:xfrm rot="2875070">
              <a:off x="3211250" y="4198725"/>
              <a:ext cx="695325" cy="752475"/>
            </a:xfrm>
            <a:prstGeom prst="rect">
              <a:avLst/>
            </a:prstGeom>
            <a:noFill/>
            <a:ln>
              <a:noFill/>
            </a:ln>
          </p:spPr>
        </p:pic>
      </p:grpSp>
      <p:grpSp>
        <p:nvGrpSpPr>
          <p:cNvPr id="382" name="Google Shape;382;p32"/>
          <p:cNvGrpSpPr/>
          <p:nvPr/>
        </p:nvGrpSpPr>
        <p:grpSpPr>
          <a:xfrm flipH="1">
            <a:off x="-61227" y="-329034"/>
            <a:ext cx="9005319" cy="3048096"/>
            <a:chOff x="3183981" y="-329034"/>
            <a:chExt cx="9005319" cy="3048096"/>
          </a:xfrm>
        </p:grpSpPr>
        <p:pic>
          <p:nvPicPr>
            <p:cNvPr id="383" name="Google Shape;383;p32"/>
            <p:cNvPicPr preferRelativeResize="0"/>
            <p:nvPr/>
          </p:nvPicPr>
          <p:blipFill>
            <a:blip r:embed="rId6">
              <a:alphaModFix/>
            </a:blip>
            <a:stretch>
              <a:fillRect/>
            </a:stretch>
          </p:blipFill>
          <p:spPr>
            <a:xfrm rot="1253317">
              <a:off x="3290975" y="-117462"/>
              <a:ext cx="1343025" cy="847725"/>
            </a:xfrm>
            <a:prstGeom prst="rect">
              <a:avLst/>
            </a:prstGeom>
            <a:noFill/>
            <a:ln>
              <a:noFill/>
            </a:ln>
          </p:spPr>
        </p:pic>
        <p:pic>
          <p:nvPicPr>
            <p:cNvPr id="384" name="Google Shape;384;p32"/>
            <p:cNvPicPr preferRelativeResize="0"/>
            <p:nvPr/>
          </p:nvPicPr>
          <p:blipFill>
            <a:blip r:embed="rId7">
              <a:alphaModFix/>
            </a:blip>
            <a:stretch>
              <a:fillRect/>
            </a:stretch>
          </p:blipFill>
          <p:spPr>
            <a:xfrm>
              <a:off x="10903425" y="1709413"/>
              <a:ext cx="1285875" cy="1009650"/>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0">
    <p:bg>
      <p:bgPr>
        <a:blipFill>
          <a:blip r:embed="rId2">
            <a:alphaModFix/>
          </a:blip>
          <a:stretch>
            <a:fillRect/>
          </a:stretch>
        </a:blipFill>
        <a:effectLst/>
      </p:bgPr>
    </p:bg>
    <p:spTree>
      <p:nvGrpSpPr>
        <p:cNvPr id="1" name="Shape 385"/>
        <p:cNvGrpSpPr/>
        <p:nvPr/>
      </p:nvGrpSpPr>
      <p:grpSpPr>
        <a:xfrm>
          <a:off x="0" y="0"/>
          <a:ext cx="0" cy="0"/>
          <a:chOff x="0" y="0"/>
          <a:chExt cx="0" cy="0"/>
        </a:xfrm>
      </p:grpSpPr>
      <p:grpSp>
        <p:nvGrpSpPr>
          <p:cNvPr id="386" name="Google Shape;386;p33"/>
          <p:cNvGrpSpPr/>
          <p:nvPr/>
        </p:nvGrpSpPr>
        <p:grpSpPr>
          <a:xfrm>
            <a:off x="378941" y="-251723"/>
            <a:ext cx="1684349" cy="5423086"/>
            <a:chOff x="378941" y="-251723"/>
            <a:chExt cx="1684349" cy="5423086"/>
          </a:xfrm>
        </p:grpSpPr>
        <p:pic>
          <p:nvPicPr>
            <p:cNvPr id="387" name="Google Shape;387;p33"/>
            <p:cNvPicPr preferRelativeResize="0"/>
            <p:nvPr/>
          </p:nvPicPr>
          <p:blipFill>
            <a:blip r:embed="rId3">
              <a:alphaModFix/>
            </a:blip>
            <a:stretch>
              <a:fillRect/>
            </a:stretch>
          </p:blipFill>
          <p:spPr>
            <a:xfrm rot="1004644">
              <a:off x="485625" y="-146613"/>
              <a:ext cx="857250" cy="866775"/>
            </a:xfrm>
            <a:prstGeom prst="rect">
              <a:avLst/>
            </a:prstGeom>
            <a:noFill/>
            <a:ln>
              <a:noFill/>
            </a:ln>
          </p:spPr>
        </p:pic>
        <p:pic>
          <p:nvPicPr>
            <p:cNvPr id="388" name="Google Shape;388;p33"/>
            <p:cNvPicPr preferRelativeResize="0"/>
            <p:nvPr/>
          </p:nvPicPr>
          <p:blipFill>
            <a:blip r:embed="rId4">
              <a:alphaModFix/>
            </a:blip>
            <a:stretch>
              <a:fillRect/>
            </a:stretch>
          </p:blipFill>
          <p:spPr>
            <a:xfrm>
              <a:off x="824300" y="2779563"/>
              <a:ext cx="1047750" cy="1047750"/>
            </a:xfrm>
            <a:prstGeom prst="rect">
              <a:avLst/>
            </a:prstGeom>
            <a:noFill/>
            <a:ln>
              <a:noFill/>
            </a:ln>
          </p:spPr>
        </p:pic>
        <p:pic>
          <p:nvPicPr>
            <p:cNvPr id="389" name="Google Shape;389;p33"/>
            <p:cNvPicPr preferRelativeResize="0"/>
            <p:nvPr/>
          </p:nvPicPr>
          <p:blipFill>
            <a:blip r:embed="rId5">
              <a:alphaModFix/>
            </a:blip>
            <a:stretch>
              <a:fillRect/>
            </a:stretch>
          </p:blipFill>
          <p:spPr>
            <a:xfrm rot="2414464">
              <a:off x="1137012" y="951675"/>
              <a:ext cx="666750" cy="1047750"/>
            </a:xfrm>
            <a:prstGeom prst="rect">
              <a:avLst/>
            </a:prstGeom>
            <a:noFill/>
            <a:ln>
              <a:noFill/>
            </a:ln>
          </p:spPr>
        </p:pic>
        <p:pic>
          <p:nvPicPr>
            <p:cNvPr id="390" name="Google Shape;390;p33"/>
            <p:cNvPicPr preferRelativeResize="0"/>
            <p:nvPr/>
          </p:nvPicPr>
          <p:blipFill>
            <a:blip r:embed="rId6">
              <a:alphaModFix/>
            </a:blip>
            <a:stretch>
              <a:fillRect/>
            </a:stretch>
          </p:blipFill>
          <p:spPr>
            <a:xfrm>
              <a:off x="638938" y="4304588"/>
              <a:ext cx="1095375" cy="866775"/>
            </a:xfrm>
            <a:prstGeom prst="rect">
              <a:avLst/>
            </a:prstGeom>
            <a:noFill/>
            <a:ln>
              <a:noFill/>
            </a:ln>
          </p:spPr>
        </p:pic>
      </p:grpSp>
      <p:grpSp>
        <p:nvGrpSpPr>
          <p:cNvPr id="391" name="Google Shape;391;p33"/>
          <p:cNvGrpSpPr/>
          <p:nvPr/>
        </p:nvGrpSpPr>
        <p:grpSpPr>
          <a:xfrm>
            <a:off x="3328225" y="127175"/>
            <a:ext cx="5815775" cy="5174350"/>
            <a:chOff x="3328225" y="127175"/>
            <a:chExt cx="5815775" cy="5174350"/>
          </a:xfrm>
        </p:grpSpPr>
        <p:pic>
          <p:nvPicPr>
            <p:cNvPr id="392" name="Google Shape;392;p33"/>
            <p:cNvPicPr preferRelativeResize="0"/>
            <p:nvPr/>
          </p:nvPicPr>
          <p:blipFill>
            <a:blip r:embed="rId7">
              <a:alphaModFix amt="64000"/>
            </a:blip>
            <a:stretch>
              <a:fillRect/>
            </a:stretch>
          </p:blipFill>
          <p:spPr>
            <a:xfrm>
              <a:off x="8286750" y="2096750"/>
              <a:ext cx="857250" cy="600075"/>
            </a:xfrm>
            <a:prstGeom prst="rect">
              <a:avLst/>
            </a:prstGeom>
            <a:noFill/>
            <a:ln>
              <a:noFill/>
            </a:ln>
          </p:spPr>
        </p:pic>
        <p:pic>
          <p:nvPicPr>
            <p:cNvPr id="393" name="Google Shape;393;p33"/>
            <p:cNvPicPr preferRelativeResize="0"/>
            <p:nvPr/>
          </p:nvPicPr>
          <p:blipFill>
            <a:blip r:embed="rId8">
              <a:alphaModFix amt="24000"/>
            </a:blip>
            <a:stretch>
              <a:fillRect/>
            </a:stretch>
          </p:blipFill>
          <p:spPr>
            <a:xfrm>
              <a:off x="5394725" y="4549050"/>
              <a:ext cx="695325" cy="752475"/>
            </a:xfrm>
            <a:prstGeom prst="rect">
              <a:avLst/>
            </a:prstGeom>
            <a:noFill/>
            <a:ln>
              <a:noFill/>
            </a:ln>
          </p:spPr>
        </p:pic>
        <p:pic>
          <p:nvPicPr>
            <p:cNvPr id="394" name="Google Shape;394;p33"/>
            <p:cNvPicPr preferRelativeResize="0"/>
            <p:nvPr/>
          </p:nvPicPr>
          <p:blipFill>
            <a:blip r:embed="rId9">
              <a:alphaModFix amt="25000"/>
            </a:blip>
            <a:stretch>
              <a:fillRect/>
            </a:stretch>
          </p:blipFill>
          <p:spPr>
            <a:xfrm>
              <a:off x="3328225" y="4549038"/>
              <a:ext cx="642126" cy="514913"/>
            </a:xfrm>
            <a:prstGeom prst="rect">
              <a:avLst/>
            </a:prstGeom>
            <a:noFill/>
            <a:ln>
              <a:noFill/>
            </a:ln>
          </p:spPr>
        </p:pic>
        <p:pic>
          <p:nvPicPr>
            <p:cNvPr id="395" name="Google Shape;395;p33"/>
            <p:cNvPicPr preferRelativeResize="0"/>
            <p:nvPr/>
          </p:nvPicPr>
          <p:blipFill>
            <a:blip r:embed="rId10">
              <a:alphaModFix amt="24000"/>
            </a:blip>
            <a:stretch>
              <a:fillRect/>
            </a:stretch>
          </p:blipFill>
          <p:spPr>
            <a:xfrm>
              <a:off x="6889750" y="127175"/>
              <a:ext cx="847725" cy="59055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2"/>
        <p:cNvGrpSpPr/>
        <p:nvPr/>
      </p:nvGrpSpPr>
      <p:grpSpPr>
        <a:xfrm>
          <a:off x="0" y="0"/>
          <a:ext cx="0" cy="0"/>
          <a:chOff x="0" y="0"/>
          <a:chExt cx="0" cy="0"/>
        </a:xfrm>
      </p:grpSpPr>
      <p:grpSp>
        <p:nvGrpSpPr>
          <p:cNvPr id="23" name="Google Shape;23;p3"/>
          <p:cNvGrpSpPr/>
          <p:nvPr/>
        </p:nvGrpSpPr>
        <p:grpSpPr>
          <a:xfrm>
            <a:off x="-134150" y="165738"/>
            <a:ext cx="4292656" cy="4935725"/>
            <a:chOff x="-134150" y="165738"/>
            <a:chExt cx="4292656" cy="4935725"/>
          </a:xfrm>
        </p:grpSpPr>
        <p:pic>
          <p:nvPicPr>
            <p:cNvPr id="24" name="Google Shape;24;p3"/>
            <p:cNvPicPr preferRelativeResize="0"/>
            <p:nvPr/>
          </p:nvPicPr>
          <p:blipFill>
            <a:blip r:embed="rId3">
              <a:alphaModFix amt="62000"/>
            </a:blip>
            <a:stretch>
              <a:fillRect/>
            </a:stretch>
          </p:blipFill>
          <p:spPr>
            <a:xfrm>
              <a:off x="794525" y="165738"/>
              <a:ext cx="800100" cy="571500"/>
            </a:xfrm>
            <a:prstGeom prst="rect">
              <a:avLst/>
            </a:prstGeom>
            <a:noFill/>
            <a:ln>
              <a:noFill/>
            </a:ln>
          </p:spPr>
        </p:pic>
        <p:pic>
          <p:nvPicPr>
            <p:cNvPr id="25" name="Google Shape;25;p3"/>
            <p:cNvPicPr preferRelativeResize="0"/>
            <p:nvPr/>
          </p:nvPicPr>
          <p:blipFill>
            <a:blip r:embed="rId4">
              <a:alphaModFix amt="62000"/>
            </a:blip>
            <a:stretch>
              <a:fillRect/>
            </a:stretch>
          </p:blipFill>
          <p:spPr>
            <a:xfrm>
              <a:off x="152400" y="1200150"/>
              <a:ext cx="695325" cy="752475"/>
            </a:xfrm>
            <a:prstGeom prst="rect">
              <a:avLst/>
            </a:prstGeom>
            <a:noFill/>
            <a:ln>
              <a:noFill/>
            </a:ln>
          </p:spPr>
        </p:pic>
        <p:pic>
          <p:nvPicPr>
            <p:cNvPr id="26" name="Google Shape;26;p3"/>
            <p:cNvPicPr preferRelativeResize="0"/>
            <p:nvPr/>
          </p:nvPicPr>
          <p:blipFill>
            <a:blip r:embed="rId5">
              <a:alphaModFix amt="62000"/>
            </a:blip>
            <a:stretch>
              <a:fillRect/>
            </a:stretch>
          </p:blipFill>
          <p:spPr>
            <a:xfrm>
              <a:off x="2841625" y="165745"/>
              <a:ext cx="800100" cy="619125"/>
            </a:xfrm>
            <a:prstGeom prst="rect">
              <a:avLst/>
            </a:prstGeom>
            <a:noFill/>
            <a:ln>
              <a:noFill/>
            </a:ln>
          </p:spPr>
        </p:pic>
        <p:pic>
          <p:nvPicPr>
            <p:cNvPr id="27" name="Google Shape;27;p3"/>
            <p:cNvPicPr preferRelativeResize="0"/>
            <p:nvPr/>
          </p:nvPicPr>
          <p:blipFill>
            <a:blip r:embed="rId6">
              <a:alphaModFix amt="62000"/>
            </a:blip>
            <a:stretch>
              <a:fillRect/>
            </a:stretch>
          </p:blipFill>
          <p:spPr>
            <a:xfrm>
              <a:off x="-134150" y="2543488"/>
              <a:ext cx="642126" cy="514913"/>
            </a:xfrm>
            <a:prstGeom prst="rect">
              <a:avLst/>
            </a:prstGeom>
            <a:noFill/>
            <a:ln>
              <a:noFill/>
            </a:ln>
          </p:spPr>
        </p:pic>
        <p:pic>
          <p:nvPicPr>
            <p:cNvPr id="28" name="Google Shape;28;p3"/>
            <p:cNvPicPr preferRelativeResize="0"/>
            <p:nvPr/>
          </p:nvPicPr>
          <p:blipFill>
            <a:blip r:embed="rId7">
              <a:alphaModFix amt="62000"/>
            </a:blip>
            <a:stretch>
              <a:fillRect/>
            </a:stretch>
          </p:blipFill>
          <p:spPr>
            <a:xfrm>
              <a:off x="3800475" y="4752413"/>
              <a:ext cx="358031" cy="238688"/>
            </a:xfrm>
            <a:prstGeom prst="rect">
              <a:avLst/>
            </a:prstGeom>
            <a:noFill/>
            <a:ln>
              <a:noFill/>
            </a:ln>
          </p:spPr>
        </p:pic>
        <p:pic>
          <p:nvPicPr>
            <p:cNvPr id="29" name="Google Shape;29;p3"/>
            <p:cNvPicPr preferRelativeResize="0"/>
            <p:nvPr/>
          </p:nvPicPr>
          <p:blipFill>
            <a:blip r:embed="rId8">
              <a:alphaModFix amt="62000"/>
            </a:blip>
            <a:stretch>
              <a:fillRect/>
            </a:stretch>
          </p:blipFill>
          <p:spPr>
            <a:xfrm>
              <a:off x="539475" y="3910838"/>
              <a:ext cx="866775" cy="1190625"/>
            </a:xfrm>
            <a:prstGeom prst="rect">
              <a:avLst/>
            </a:prstGeom>
            <a:noFill/>
            <a:ln>
              <a:noFill/>
            </a:ln>
          </p:spPr>
        </p:pic>
      </p:grpSp>
      <p:sp>
        <p:nvSpPr>
          <p:cNvPr id="30" name="Google Shape;30;p3"/>
          <p:cNvSpPr txBox="1">
            <a:spLocks noGrp="1"/>
          </p:cNvSpPr>
          <p:nvPr>
            <p:ph type="title"/>
          </p:nvPr>
        </p:nvSpPr>
        <p:spPr>
          <a:xfrm>
            <a:off x="715225" y="2380050"/>
            <a:ext cx="38568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1" name="Google Shape;31;p3"/>
          <p:cNvSpPr txBox="1">
            <a:spLocks noGrp="1"/>
          </p:cNvSpPr>
          <p:nvPr>
            <p:ph type="title" idx="2" hasCustomPrompt="1"/>
          </p:nvPr>
        </p:nvSpPr>
        <p:spPr>
          <a:xfrm>
            <a:off x="715225" y="1273638"/>
            <a:ext cx="3856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 name="Google Shape;32;p3"/>
          <p:cNvSpPr txBox="1">
            <a:spLocks noGrp="1"/>
          </p:cNvSpPr>
          <p:nvPr>
            <p:ph type="subTitle" idx="1"/>
          </p:nvPr>
        </p:nvSpPr>
        <p:spPr>
          <a:xfrm>
            <a:off x="715100" y="3486463"/>
            <a:ext cx="3856800" cy="38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3"/>
        <p:cNvGrpSpPr/>
        <p:nvPr/>
      </p:nvGrpSpPr>
      <p:grpSpPr>
        <a:xfrm>
          <a:off x="0" y="0"/>
          <a:ext cx="0" cy="0"/>
          <a:chOff x="0" y="0"/>
          <a:chExt cx="0" cy="0"/>
        </a:xfrm>
      </p:grpSpPr>
      <p:grpSp>
        <p:nvGrpSpPr>
          <p:cNvPr id="34" name="Google Shape;34;p4"/>
          <p:cNvGrpSpPr/>
          <p:nvPr/>
        </p:nvGrpSpPr>
        <p:grpSpPr>
          <a:xfrm>
            <a:off x="131743" y="136276"/>
            <a:ext cx="8901381" cy="5523212"/>
            <a:chOff x="131743" y="136276"/>
            <a:chExt cx="8901381" cy="5523212"/>
          </a:xfrm>
        </p:grpSpPr>
        <p:grpSp>
          <p:nvGrpSpPr>
            <p:cNvPr id="35" name="Google Shape;35;p4"/>
            <p:cNvGrpSpPr/>
            <p:nvPr/>
          </p:nvGrpSpPr>
          <p:grpSpPr>
            <a:xfrm>
              <a:off x="131743" y="136276"/>
              <a:ext cx="8901381" cy="5523212"/>
              <a:chOff x="131743" y="136276"/>
              <a:chExt cx="8901381" cy="5523212"/>
            </a:xfrm>
          </p:grpSpPr>
          <p:pic>
            <p:nvPicPr>
              <p:cNvPr id="36" name="Google Shape;36;p4"/>
              <p:cNvPicPr preferRelativeResize="0"/>
              <p:nvPr/>
            </p:nvPicPr>
            <p:blipFill>
              <a:blip r:embed="rId3">
                <a:alphaModFix/>
              </a:blip>
              <a:stretch>
                <a:fillRect/>
              </a:stretch>
            </p:blipFill>
            <p:spPr>
              <a:xfrm rot="-4831785">
                <a:off x="195988" y="226550"/>
                <a:ext cx="1038225" cy="1009650"/>
              </a:xfrm>
              <a:prstGeom prst="rect">
                <a:avLst/>
              </a:prstGeom>
              <a:noFill/>
              <a:ln>
                <a:noFill/>
              </a:ln>
            </p:spPr>
          </p:pic>
          <p:pic>
            <p:nvPicPr>
              <p:cNvPr id="37" name="Google Shape;37;p4"/>
              <p:cNvPicPr preferRelativeResize="0"/>
              <p:nvPr/>
            </p:nvPicPr>
            <p:blipFill>
              <a:blip r:embed="rId4">
                <a:alphaModFix/>
              </a:blip>
              <a:stretch>
                <a:fillRect/>
              </a:stretch>
            </p:blipFill>
            <p:spPr>
              <a:xfrm>
                <a:off x="6271400" y="4830813"/>
                <a:ext cx="1085850" cy="828675"/>
              </a:xfrm>
              <a:prstGeom prst="rect">
                <a:avLst/>
              </a:prstGeom>
              <a:noFill/>
              <a:ln>
                <a:noFill/>
              </a:ln>
            </p:spPr>
          </p:pic>
          <p:pic>
            <p:nvPicPr>
              <p:cNvPr id="38" name="Google Shape;38;p4"/>
              <p:cNvPicPr preferRelativeResize="0"/>
              <p:nvPr/>
            </p:nvPicPr>
            <p:blipFill>
              <a:blip r:embed="rId5">
                <a:alphaModFix/>
              </a:blip>
              <a:stretch>
                <a:fillRect/>
              </a:stretch>
            </p:blipFill>
            <p:spPr>
              <a:xfrm>
                <a:off x="7789449" y="4106749"/>
                <a:ext cx="1243675" cy="952050"/>
              </a:xfrm>
              <a:prstGeom prst="rect">
                <a:avLst/>
              </a:prstGeom>
              <a:noFill/>
              <a:ln>
                <a:noFill/>
              </a:ln>
            </p:spPr>
          </p:pic>
        </p:grpSp>
        <p:pic>
          <p:nvPicPr>
            <p:cNvPr id="39" name="Google Shape;39;p4"/>
            <p:cNvPicPr preferRelativeResize="0"/>
            <p:nvPr/>
          </p:nvPicPr>
          <p:blipFill>
            <a:blip r:embed="rId6">
              <a:alphaModFix/>
            </a:blip>
            <a:stretch>
              <a:fillRect/>
            </a:stretch>
          </p:blipFill>
          <p:spPr>
            <a:xfrm>
              <a:off x="6896600" y="345600"/>
              <a:ext cx="800100" cy="771525"/>
            </a:xfrm>
            <a:prstGeom prst="rect">
              <a:avLst/>
            </a:prstGeom>
            <a:noFill/>
            <a:ln>
              <a:noFill/>
            </a:ln>
          </p:spPr>
        </p:pic>
      </p:grpSp>
      <p:grpSp>
        <p:nvGrpSpPr>
          <p:cNvPr id="40" name="Google Shape;40;p4"/>
          <p:cNvGrpSpPr/>
          <p:nvPr/>
        </p:nvGrpSpPr>
        <p:grpSpPr>
          <a:xfrm>
            <a:off x="-312050" y="136275"/>
            <a:ext cx="9742600" cy="4783588"/>
            <a:chOff x="-312050" y="136275"/>
            <a:chExt cx="9742600" cy="4783588"/>
          </a:xfrm>
        </p:grpSpPr>
        <p:pic>
          <p:nvPicPr>
            <p:cNvPr id="41" name="Google Shape;41;p4"/>
            <p:cNvPicPr preferRelativeResize="0"/>
            <p:nvPr/>
          </p:nvPicPr>
          <p:blipFill>
            <a:blip r:embed="rId7">
              <a:alphaModFix amt="30000"/>
            </a:blip>
            <a:stretch>
              <a:fillRect/>
            </a:stretch>
          </p:blipFill>
          <p:spPr>
            <a:xfrm>
              <a:off x="8175875" y="136275"/>
              <a:ext cx="857250" cy="600075"/>
            </a:xfrm>
            <a:prstGeom prst="rect">
              <a:avLst/>
            </a:prstGeom>
            <a:noFill/>
            <a:ln>
              <a:noFill/>
            </a:ln>
          </p:spPr>
        </p:pic>
        <p:pic>
          <p:nvPicPr>
            <p:cNvPr id="42" name="Google Shape;42;p4"/>
            <p:cNvPicPr preferRelativeResize="0"/>
            <p:nvPr/>
          </p:nvPicPr>
          <p:blipFill>
            <a:blip r:embed="rId8">
              <a:alphaModFix amt="30000"/>
            </a:blip>
            <a:stretch>
              <a:fillRect/>
            </a:stretch>
          </p:blipFill>
          <p:spPr>
            <a:xfrm>
              <a:off x="8601875" y="1199588"/>
              <a:ext cx="828675" cy="561975"/>
            </a:xfrm>
            <a:prstGeom prst="rect">
              <a:avLst/>
            </a:prstGeom>
            <a:noFill/>
            <a:ln>
              <a:noFill/>
            </a:ln>
          </p:spPr>
        </p:pic>
        <p:pic>
          <p:nvPicPr>
            <p:cNvPr id="43" name="Google Shape;43;p4"/>
            <p:cNvPicPr preferRelativeResize="0"/>
            <p:nvPr/>
          </p:nvPicPr>
          <p:blipFill>
            <a:blip r:embed="rId9">
              <a:alphaModFix amt="30000"/>
            </a:blip>
            <a:stretch>
              <a:fillRect/>
            </a:stretch>
          </p:blipFill>
          <p:spPr>
            <a:xfrm>
              <a:off x="-312050" y="3729238"/>
              <a:ext cx="866775" cy="1190625"/>
            </a:xfrm>
            <a:prstGeom prst="rect">
              <a:avLst/>
            </a:prstGeom>
            <a:noFill/>
            <a:ln>
              <a:noFill/>
            </a:ln>
          </p:spPr>
        </p:pic>
      </p:grpSp>
      <p:sp>
        <p:nvSpPr>
          <p:cNvPr id="44" name="Google Shape;44;p4"/>
          <p:cNvSpPr txBox="1">
            <a:spLocks noGrp="1"/>
          </p:cNvSpPr>
          <p:nvPr>
            <p:ph type="title"/>
          </p:nvPr>
        </p:nvSpPr>
        <p:spPr>
          <a:xfrm>
            <a:off x="720000" y="535000"/>
            <a:ext cx="7704000" cy="848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 name="Google Shape;45;p4"/>
          <p:cNvSpPr txBox="1">
            <a:spLocks noGrp="1"/>
          </p:cNvSpPr>
          <p:nvPr>
            <p:ph type="body" idx="1"/>
          </p:nvPr>
        </p:nvSpPr>
        <p:spPr>
          <a:xfrm>
            <a:off x="720000" y="1504800"/>
            <a:ext cx="7704000" cy="3103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EE416C"/>
              </a:buClr>
              <a:buSzPts val="1400"/>
              <a:buAutoNum type="arabicPeriod"/>
              <a:defRPr sz="1200"/>
            </a:lvl1pPr>
            <a:lvl2pPr marL="914400" lvl="1" indent="-317500" rtl="0">
              <a:lnSpc>
                <a:spcPct val="115000"/>
              </a:lnSpc>
              <a:spcBef>
                <a:spcPts val="0"/>
              </a:spcBef>
              <a:spcAft>
                <a:spcPts val="0"/>
              </a:spcAft>
              <a:buClr>
                <a:schemeClr val="hlink"/>
              </a:buClr>
              <a:buSzPts val="1400"/>
              <a:buAutoNum type="alphaLcPeriod"/>
              <a:defRPr/>
            </a:lvl2pPr>
            <a:lvl3pPr marL="1371600" lvl="2" indent="-317500" rtl="0">
              <a:lnSpc>
                <a:spcPct val="115000"/>
              </a:lnSpc>
              <a:spcBef>
                <a:spcPts val="0"/>
              </a:spcBef>
              <a:spcAft>
                <a:spcPts val="0"/>
              </a:spcAft>
              <a:buClr>
                <a:schemeClr val="hlink"/>
              </a:buClr>
              <a:buSzPts val="1400"/>
              <a:buAutoNum type="romanLcPeriod"/>
              <a:defRPr/>
            </a:lvl3pPr>
            <a:lvl4pPr marL="1828800" lvl="3" indent="-317500" rtl="0">
              <a:lnSpc>
                <a:spcPct val="115000"/>
              </a:lnSpc>
              <a:spcBef>
                <a:spcPts val="0"/>
              </a:spcBef>
              <a:spcAft>
                <a:spcPts val="0"/>
              </a:spcAft>
              <a:buClr>
                <a:schemeClr val="hlink"/>
              </a:buClr>
              <a:buSzPts val="1400"/>
              <a:buAutoNum type="arabicPeriod"/>
              <a:defRPr/>
            </a:lvl4pPr>
            <a:lvl5pPr marL="2286000" lvl="4" indent="-317500" rtl="0">
              <a:lnSpc>
                <a:spcPct val="115000"/>
              </a:lnSpc>
              <a:spcBef>
                <a:spcPts val="0"/>
              </a:spcBef>
              <a:spcAft>
                <a:spcPts val="0"/>
              </a:spcAft>
              <a:buClr>
                <a:schemeClr val="hlink"/>
              </a:buClr>
              <a:buSzPts val="1400"/>
              <a:buAutoNum type="alphaLcPeriod"/>
              <a:defRPr/>
            </a:lvl5pPr>
            <a:lvl6pPr marL="2743200" lvl="5" indent="-317500" rtl="0">
              <a:lnSpc>
                <a:spcPct val="115000"/>
              </a:lnSpc>
              <a:spcBef>
                <a:spcPts val="0"/>
              </a:spcBef>
              <a:spcAft>
                <a:spcPts val="0"/>
              </a:spcAft>
              <a:buClr>
                <a:schemeClr val="hlink"/>
              </a:buClr>
              <a:buSzPts val="1400"/>
              <a:buAutoNum type="romanLcPeriod"/>
              <a:defRPr/>
            </a:lvl6pPr>
            <a:lvl7pPr marL="3200400" lvl="6" indent="-317500" rtl="0">
              <a:lnSpc>
                <a:spcPct val="115000"/>
              </a:lnSpc>
              <a:spcBef>
                <a:spcPts val="0"/>
              </a:spcBef>
              <a:spcAft>
                <a:spcPts val="0"/>
              </a:spcAft>
              <a:buClr>
                <a:schemeClr val="hlink"/>
              </a:buClr>
              <a:buSzPts val="1400"/>
              <a:buAutoNum type="arabicPeriod"/>
              <a:defRPr/>
            </a:lvl7pPr>
            <a:lvl8pPr marL="3657600" lvl="7" indent="-317500" rtl="0">
              <a:lnSpc>
                <a:spcPct val="115000"/>
              </a:lnSpc>
              <a:spcBef>
                <a:spcPts val="0"/>
              </a:spcBef>
              <a:spcAft>
                <a:spcPts val="0"/>
              </a:spcAft>
              <a:buClr>
                <a:schemeClr val="hlink"/>
              </a:buClr>
              <a:buSzPts val="1400"/>
              <a:buAutoNum type="alphaLcPeriod"/>
              <a:defRPr/>
            </a:lvl8pPr>
            <a:lvl9pPr marL="4114800" lvl="8" indent="-317500" rtl="0">
              <a:lnSpc>
                <a:spcPct val="115000"/>
              </a:lnSpc>
              <a:spcBef>
                <a:spcPts val="0"/>
              </a:spcBef>
              <a:spcAft>
                <a:spcPts val="0"/>
              </a:spcAft>
              <a:buClr>
                <a:schemeClr val="hlink"/>
              </a:buClr>
              <a:buSzPts val="1400"/>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6"/>
        <p:cNvGrpSpPr/>
        <p:nvPr/>
      </p:nvGrpSpPr>
      <p:grpSpPr>
        <a:xfrm>
          <a:off x="0" y="0"/>
          <a:ext cx="0" cy="0"/>
          <a:chOff x="0" y="0"/>
          <a:chExt cx="0" cy="0"/>
        </a:xfrm>
      </p:grpSpPr>
      <p:grpSp>
        <p:nvGrpSpPr>
          <p:cNvPr id="47" name="Google Shape;47;p5"/>
          <p:cNvGrpSpPr/>
          <p:nvPr/>
        </p:nvGrpSpPr>
        <p:grpSpPr>
          <a:xfrm>
            <a:off x="152400" y="-260550"/>
            <a:ext cx="9291625" cy="5435095"/>
            <a:chOff x="152400" y="-260550"/>
            <a:chExt cx="9291625" cy="5435095"/>
          </a:xfrm>
        </p:grpSpPr>
        <p:pic>
          <p:nvPicPr>
            <p:cNvPr id="48" name="Google Shape;48;p5"/>
            <p:cNvPicPr preferRelativeResize="0"/>
            <p:nvPr/>
          </p:nvPicPr>
          <p:blipFill>
            <a:blip r:embed="rId3">
              <a:alphaModFix amt="18000"/>
            </a:blip>
            <a:stretch>
              <a:fillRect/>
            </a:stretch>
          </p:blipFill>
          <p:spPr>
            <a:xfrm>
              <a:off x="152400" y="152400"/>
              <a:ext cx="1076325" cy="895350"/>
            </a:xfrm>
            <a:prstGeom prst="rect">
              <a:avLst/>
            </a:prstGeom>
            <a:noFill/>
            <a:ln>
              <a:noFill/>
            </a:ln>
          </p:spPr>
        </p:pic>
        <p:pic>
          <p:nvPicPr>
            <p:cNvPr id="49" name="Google Shape;49;p5"/>
            <p:cNvPicPr preferRelativeResize="0"/>
            <p:nvPr/>
          </p:nvPicPr>
          <p:blipFill>
            <a:blip r:embed="rId4">
              <a:alphaModFix amt="67000"/>
            </a:blip>
            <a:stretch>
              <a:fillRect/>
            </a:stretch>
          </p:blipFill>
          <p:spPr>
            <a:xfrm>
              <a:off x="7644075" y="4180447"/>
              <a:ext cx="599250" cy="428050"/>
            </a:xfrm>
            <a:prstGeom prst="rect">
              <a:avLst/>
            </a:prstGeom>
            <a:noFill/>
            <a:ln>
              <a:noFill/>
            </a:ln>
          </p:spPr>
        </p:pic>
        <p:pic>
          <p:nvPicPr>
            <p:cNvPr id="50" name="Google Shape;50;p5"/>
            <p:cNvPicPr preferRelativeResize="0"/>
            <p:nvPr/>
          </p:nvPicPr>
          <p:blipFill>
            <a:blip r:embed="rId5">
              <a:alphaModFix amt="67000"/>
            </a:blip>
            <a:stretch>
              <a:fillRect/>
            </a:stretch>
          </p:blipFill>
          <p:spPr>
            <a:xfrm>
              <a:off x="8307300" y="4370475"/>
              <a:ext cx="1032750" cy="804070"/>
            </a:xfrm>
            <a:prstGeom prst="rect">
              <a:avLst/>
            </a:prstGeom>
            <a:noFill/>
            <a:ln>
              <a:noFill/>
            </a:ln>
          </p:spPr>
        </p:pic>
        <p:pic>
          <p:nvPicPr>
            <p:cNvPr id="51" name="Google Shape;51;p5"/>
            <p:cNvPicPr preferRelativeResize="0"/>
            <p:nvPr/>
          </p:nvPicPr>
          <p:blipFill>
            <a:blip r:embed="rId6">
              <a:alphaModFix amt="52999"/>
            </a:blip>
            <a:stretch>
              <a:fillRect/>
            </a:stretch>
          </p:blipFill>
          <p:spPr>
            <a:xfrm>
              <a:off x="8101000" y="-260550"/>
              <a:ext cx="1343025" cy="1000125"/>
            </a:xfrm>
            <a:prstGeom prst="rect">
              <a:avLst/>
            </a:prstGeom>
            <a:noFill/>
            <a:ln>
              <a:noFill/>
            </a:ln>
          </p:spPr>
        </p:pic>
      </p:grpSp>
      <p:grpSp>
        <p:nvGrpSpPr>
          <p:cNvPr id="52" name="Google Shape;52;p5"/>
          <p:cNvGrpSpPr/>
          <p:nvPr/>
        </p:nvGrpSpPr>
        <p:grpSpPr>
          <a:xfrm>
            <a:off x="47625" y="462350"/>
            <a:ext cx="4783000" cy="1777813"/>
            <a:chOff x="47625" y="462350"/>
            <a:chExt cx="4783000" cy="1777813"/>
          </a:xfrm>
        </p:grpSpPr>
        <p:pic>
          <p:nvPicPr>
            <p:cNvPr id="53" name="Google Shape;53;p5"/>
            <p:cNvPicPr preferRelativeResize="0"/>
            <p:nvPr/>
          </p:nvPicPr>
          <p:blipFill>
            <a:blip r:embed="rId7">
              <a:alphaModFix/>
            </a:blip>
            <a:stretch>
              <a:fillRect/>
            </a:stretch>
          </p:blipFill>
          <p:spPr>
            <a:xfrm>
              <a:off x="47625" y="1230513"/>
              <a:ext cx="1285875" cy="1009650"/>
            </a:xfrm>
            <a:prstGeom prst="rect">
              <a:avLst/>
            </a:prstGeom>
            <a:noFill/>
            <a:ln>
              <a:noFill/>
            </a:ln>
          </p:spPr>
        </p:pic>
        <p:pic>
          <p:nvPicPr>
            <p:cNvPr id="54" name="Google Shape;54;p5"/>
            <p:cNvPicPr preferRelativeResize="0"/>
            <p:nvPr/>
          </p:nvPicPr>
          <p:blipFill>
            <a:blip r:embed="rId8">
              <a:alphaModFix/>
            </a:blip>
            <a:stretch>
              <a:fillRect/>
            </a:stretch>
          </p:blipFill>
          <p:spPr>
            <a:xfrm>
              <a:off x="3782875" y="462350"/>
              <a:ext cx="1047750" cy="1047750"/>
            </a:xfrm>
            <a:prstGeom prst="rect">
              <a:avLst/>
            </a:prstGeom>
            <a:noFill/>
            <a:ln>
              <a:noFill/>
            </a:ln>
          </p:spPr>
        </p:pic>
      </p:grpSp>
      <p:sp>
        <p:nvSpPr>
          <p:cNvPr id="55" name="Google Shape;55;p5"/>
          <p:cNvSpPr txBox="1">
            <a:spLocks noGrp="1"/>
          </p:cNvSpPr>
          <p:nvPr>
            <p:ph type="subTitle" idx="1"/>
          </p:nvPr>
        </p:nvSpPr>
        <p:spPr>
          <a:xfrm>
            <a:off x="4945700" y="1054494"/>
            <a:ext cx="3483300" cy="414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000"/>
              <a:buFont typeface="Krona One"/>
              <a:buNone/>
              <a:defRPr sz="2000">
                <a:latin typeface="Krona One"/>
                <a:ea typeface="Krona One"/>
                <a:cs typeface="Krona One"/>
                <a:sym typeface="Krona One"/>
              </a:defRPr>
            </a:lvl1pPr>
            <a:lvl2pPr lvl="1" algn="ctr">
              <a:lnSpc>
                <a:spcPct val="100000"/>
              </a:lnSpc>
              <a:spcBef>
                <a:spcPts val="0"/>
              </a:spcBef>
              <a:spcAft>
                <a:spcPts val="0"/>
              </a:spcAft>
              <a:buSzPts val="2000"/>
              <a:buFont typeface="Krona One"/>
              <a:buNone/>
              <a:defRPr sz="2000">
                <a:latin typeface="Krona One"/>
                <a:ea typeface="Krona One"/>
                <a:cs typeface="Krona One"/>
                <a:sym typeface="Krona One"/>
              </a:defRPr>
            </a:lvl2pPr>
            <a:lvl3pPr lvl="2" algn="ctr">
              <a:lnSpc>
                <a:spcPct val="100000"/>
              </a:lnSpc>
              <a:spcBef>
                <a:spcPts val="0"/>
              </a:spcBef>
              <a:spcAft>
                <a:spcPts val="0"/>
              </a:spcAft>
              <a:buSzPts val="2000"/>
              <a:buFont typeface="Krona One"/>
              <a:buNone/>
              <a:defRPr sz="2000">
                <a:latin typeface="Krona One"/>
                <a:ea typeface="Krona One"/>
                <a:cs typeface="Krona One"/>
                <a:sym typeface="Krona One"/>
              </a:defRPr>
            </a:lvl3pPr>
            <a:lvl4pPr lvl="3" algn="ctr">
              <a:lnSpc>
                <a:spcPct val="100000"/>
              </a:lnSpc>
              <a:spcBef>
                <a:spcPts val="0"/>
              </a:spcBef>
              <a:spcAft>
                <a:spcPts val="0"/>
              </a:spcAft>
              <a:buSzPts val="2000"/>
              <a:buFont typeface="Krona One"/>
              <a:buNone/>
              <a:defRPr sz="2000">
                <a:latin typeface="Krona One"/>
                <a:ea typeface="Krona One"/>
                <a:cs typeface="Krona One"/>
                <a:sym typeface="Krona One"/>
              </a:defRPr>
            </a:lvl4pPr>
            <a:lvl5pPr lvl="4" algn="ctr">
              <a:lnSpc>
                <a:spcPct val="100000"/>
              </a:lnSpc>
              <a:spcBef>
                <a:spcPts val="0"/>
              </a:spcBef>
              <a:spcAft>
                <a:spcPts val="0"/>
              </a:spcAft>
              <a:buSzPts val="2000"/>
              <a:buFont typeface="Krona One"/>
              <a:buNone/>
              <a:defRPr sz="2000">
                <a:latin typeface="Krona One"/>
                <a:ea typeface="Krona One"/>
                <a:cs typeface="Krona One"/>
                <a:sym typeface="Krona One"/>
              </a:defRPr>
            </a:lvl5pPr>
            <a:lvl6pPr lvl="5" algn="ctr">
              <a:lnSpc>
                <a:spcPct val="100000"/>
              </a:lnSpc>
              <a:spcBef>
                <a:spcPts val="0"/>
              </a:spcBef>
              <a:spcAft>
                <a:spcPts val="0"/>
              </a:spcAft>
              <a:buSzPts val="2000"/>
              <a:buFont typeface="Krona One"/>
              <a:buNone/>
              <a:defRPr sz="2000">
                <a:latin typeface="Krona One"/>
                <a:ea typeface="Krona One"/>
                <a:cs typeface="Krona One"/>
                <a:sym typeface="Krona One"/>
              </a:defRPr>
            </a:lvl6pPr>
            <a:lvl7pPr lvl="6" algn="ctr">
              <a:lnSpc>
                <a:spcPct val="100000"/>
              </a:lnSpc>
              <a:spcBef>
                <a:spcPts val="0"/>
              </a:spcBef>
              <a:spcAft>
                <a:spcPts val="0"/>
              </a:spcAft>
              <a:buSzPts val="2000"/>
              <a:buFont typeface="Krona One"/>
              <a:buNone/>
              <a:defRPr sz="2000">
                <a:latin typeface="Krona One"/>
                <a:ea typeface="Krona One"/>
                <a:cs typeface="Krona One"/>
                <a:sym typeface="Krona One"/>
              </a:defRPr>
            </a:lvl7pPr>
            <a:lvl8pPr lvl="7" algn="ctr">
              <a:lnSpc>
                <a:spcPct val="100000"/>
              </a:lnSpc>
              <a:spcBef>
                <a:spcPts val="0"/>
              </a:spcBef>
              <a:spcAft>
                <a:spcPts val="0"/>
              </a:spcAft>
              <a:buSzPts val="2000"/>
              <a:buFont typeface="Krona One"/>
              <a:buNone/>
              <a:defRPr sz="2000">
                <a:latin typeface="Krona One"/>
                <a:ea typeface="Krona One"/>
                <a:cs typeface="Krona One"/>
                <a:sym typeface="Krona One"/>
              </a:defRPr>
            </a:lvl8pPr>
            <a:lvl9pPr lvl="8" algn="ctr">
              <a:lnSpc>
                <a:spcPct val="100000"/>
              </a:lnSpc>
              <a:spcBef>
                <a:spcPts val="0"/>
              </a:spcBef>
              <a:spcAft>
                <a:spcPts val="0"/>
              </a:spcAft>
              <a:buSzPts val="2000"/>
              <a:buFont typeface="Krona One"/>
              <a:buNone/>
              <a:defRPr sz="2000">
                <a:latin typeface="Krona One"/>
                <a:ea typeface="Krona One"/>
                <a:cs typeface="Krona One"/>
                <a:sym typeface="Krona One"/>
              </a:defRPr>
            </a:lvl9pPr>
          </a:lstStyle>
          <a:p>
            <a:endParaRPr/>
          </a:p>
        </p:txBody>
      </p:sp>
      <p:sp>
        <p:nvSpPr>
          <p:cNvPr id="56" name="Google Shape;56;p5"/>
          <p:cNvSpPr txBox="1">
            <a:spLocks noGrp="1"/>
          </p:cNvSpPr>
          <p:nvPr>
            <p:ph type="subTitle" idx="2"/>
          </p:nvPr>
        </p:nvSpPr>
        <p:spPr>
          <a:xfrm>
            <a:off x="4945675" y="2874706"/>
            <a:ext cx="3483300" cy="4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Krona One"/>
              <a:buNone/>
              <a:defRPr sz="2000">
                <a:latin typeface="Krona One"/>
                <a:ea typeface="Krona One"/>
                <a:cs typeface="Krona One"/>
                <a:sym typeface="Krona One"/>
              </a:defRPr>
            </a:lvl1pPr>
            <a:lvl2pPr lvl="1" algn="ctr" rtl="0">
              <a:lnSpc>
                <a:spcPct val="100000"/>
              </a:lnSpc>
              <a:spcBef>
                <a:spcPts val="0"/>
              </a:spcBef>
              <a:spcAft>
                <a:spcPts val="0"/>
              </a:spcAft>
              <a:buSzPts val="2000"/>
              <a:buFont typeface="Krona One"/>
              <a:buNone/>
              <a:defRPr sz="2000">
                <a:latin typeface="Krona One"/>
                <a:ea typeface="Krona One"/>
                <a:cs typeface="Krona One"/>
                <a:sym typeface="Krona One"/>
              </a:defRPr>
            </a:lvl2pPr>
            <a:lvl3pPr lvl="2" algn="ctr" rtl="0">
              <a:lnSpc>
                <a:spcPct val="100000"/>
              </a:lnSpc>
              <a:spcBef>
                <a:spcPts val="0"/>
              </a:spcBef>
              <a:spcAft>
                <a:spcPts val="0"/>
              </a:spcAft>
              <a:buSzPts val="2000"/>
              <a:buFont typeface="Krona One"/>
              <a:buNone/>
              <a:defRPr sz="2000">
                <a:latin typeface="Krona One"/>
                <a:ea typeface="Krona One"/>
                <a:cs typeface="Krona One"/>
                <a:sym typeface="Krona One"/>
              </a:defRPr>
            </a:lvl3pPr>
            <a:lvl4pPr lvl="3" algn="ctr" rtl="0">
              <a:lnSpc>
                <a:spcPct val="100000"/>
              </a:lnSpc>
              <a:spcBef>
                <a:spcPts val="0"/>
              </a:spcBef>
              <a:spcAft>
                <a:spcPts val="0"/>
              </a:spcAft>
              <a:buSzPts val="2000"/>
              <a:buFont typeface="Krona One"/>
              <a:buNone/>
              <a:defRPr sz="2000">
                <a:latin typeface="Krona One"/>
                <a:ea typeface="Krona One"/>
                <a:cs typeface="Krona One"/>
                <a:sym typeface="Krona One"/>
              </a:defRPr>
            </a:lvl4pPr>
            <a:lvl5pPr lvl="4" algn="ctr" rtl="0">
              <a:lnSpc>
                <a:spcPct val="100000"/>
              </a:lnSpc>
              <a:spcBef>
                <a:spcPts val="0"/>
              </a:spcBef>
              <a:spcAft>
                <a:spcPts val="0"/>
              </a:spcAft>
              <a:buSzPts val="2000"/>
              <a:buFont typeface="Krona One"/>
              <a:buNone/>
              <a:defRPr sz="2000">
                <a:latin typeface="Krona One"/>
                <a:ea typeface="Krona One"/>
                <a:cs typeface="Krona One"/>
                <a:sym typeface="Krona One"/>
              </a:defRPr>
            </a:lvl5pPr>
            <a:lvl6pPr lvl="5" algn="ctr" rtl="0">
              <a:lnSpc>
                <a:spcPct val="100000"/>
              </a:lnSpc>
              <a:spcBef>
                <a:spcPts val="0"/>
              </a:spcBef>
              <a:spcAft>
                <a:spcPts val="0"/>
              </a:spcAft>
              <a:buSzPts val="2000"/>
              <a:buFont typeface="Krona One"/>
              <a:buNone/>
              <a:defRPr sz="2000">
                <a:latin typeface="Krona One"/>
                <a:ea typeface="Krona One"/>
                <a:cs typeface="Krona One"/>
                <a:sym typeface="Krona One"/>
              </a:defRPr>
            </a:lvl6pPr>
            <a:lvl7pPr lvl="6" algn="ctr" rtl="0">
              <a:lnSpc>
                <a:spcPct val="100000"/>
              </a:lnSpc>
              <a:spcBef>
                <a:spcPts val="0"/>
              </a:spcBef>
              <a:spcAft>
                <a:spcPts val="0"/>
              </a:spcAft>
              <a:buSzPts val="2000"/>
              <a:buFont typeface="Krona One"/>
              <a:buNone/>
              <a:defRPr sz="2000">
                <a:latin typeface="Krona One"/>
                <a:ea typeface="Krona One"/>
                <a:cs typeface="Krona One"/>
                <a:sym typeface="Krona One"/>
              </a:defRPr>
            </a:lvl7pPr>
            <a:lvl8pPr lvl="7" algn="ctr" rtl="0">
              <a:lnSpc>
                <a:spcPct val="100000"/>
              </a:lnSpc>
              <a:spcBef>
                <a:spcPts val="0"/>
              </a:spcBef>
              <a:spcAft>
                <a:spcPts val="0"/>
              </a:spcAft>
              <a:buSzPts val="2000"/>
              <a:buFont typeface="Krona One"/>
              <a:buNone/>
              <a:defRPr sz="2000">
                <a:latin typeface="Krona One"/>
                <a:ea typeface="Krona One"/>
                <a:cs typeface="Krona One"/>
                <a:sym typeface="Krona One"/>
              </a:defRPr>
            </a:lvl8pPr>
            <a:lvl9pPr lvl="8" algn="ctr" rtl="0">
              <a:lnSpc>
                <a:spcPct val="100000"/>
              </a:lnSpc>
              <a:spcBef>
                <a:spcPts val="0"/>
              </a:spcBef>
              <a:spcAft>
                <a:spcPts val="0"/>
              </a:spcAft>
              <a:buSzPts val="2000"/>
              <a:buFont typeface="Krona One"/>
              <a:buNone/>
              <a:defRPr sz="2000">
                <a:latin typeface="Krona One"/>
                <a:ea typeface="Krona One"/>
                <a:cs typeface="Krona One"/>
                <a:sym typeface="Krona One"/>
              </a:defRPr>
            </a:lvl9pPr>
          </a:lstStyle>
          <a:p>
            <a:endParaRPr/>
          </a:p>
        </p:txBody>
      </p:sp>
      <p:sp>
        <p:nvSpPr>
          <p:cNvPr id="57" name="Google Shape;57;p5"/>
          <p:cNvSpPr txBox="1">
            <a:spLocks noGrp="1"/>
          </p:cNvSpPr>
          <p:nvPr>
            <p:ph type="subTitle" idx="3"/>
          </p:nvPr>
        </p:nvSpPr>
        <p:spPr>
          <a:xfrm>
            <a:off x="4945650" y="1418481"/>
            <a:ext cx="3483300" cy="8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8" name="Google Shape;58;p5"/>
          <p:cNvSpPr txBox="1">
            <a:spLocks noGrp="1"/>
          </p:cNvSpPr>
          <p:nvPr>
            <p:ph type="subTitle" idx="4"/>
          </p:nvPr>
        </p:nvSpPr>
        <p:spPr>
          <a:xfrm>
            <a:off x="4945675" y="3238806"/>
            <a:ext cx="3483300" cy="8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90"/>
        <p:cNvGrpSpPr/>
        <p:nvPr/>
      </p:nvGrpSpPr>
      <p:grpSpPr>
        <a:xfrm>
          <a:off x="0" y="0"/>
          <a:ext cx="0" cy="0"/>
          <a:chOff x="0" y="0"/>
          <a:chExt cx="0" cy="0"/>
        </a:xfrm>
      </p:grpSpPr>
      <p:grpSp>
        <p:nvGrpSpPr>
          <p:cNvPr id="91" name="Google Shape;91;p9"/>
          <p:cNvGrpSpPr/>
          <p:nvPr/>
        </p:nvGrpSpPr>
        <p:grpSpPr>
          <a:xfrm>
            <a:off x="198375" y="103338"/>
            <a:ext cx="8682388" cy="4910525"/>
            <a:chOff x="198375" y="103338"/>
            <a:chExt cx="8682388" cy="4910525"/>
          </a:xfrm>
        </p:grpSpPr>
        <p:pic>
          <p:nvPicPr>
            <p:cNvPr id="92" name="Google Shape;92;p9"/>
            <p:cNvPicPr preferRelativeResize="0"/>
            <p:nvPr/>
          </p:nvPicPr>
          <p:blipFill>
            <a:blip r:embed="rId3">
              <a:alphaModFix/>
            </a:blip>
            <a:stretch>
              <a:fillRect/>
            </a:stretch>
          </p:blipFill>
          <p:spPr>
            <a:xfrm>
              <a:off x="692775" y="165250"/>
              <a:ext cx="1066800" cy="885825"/>
            </a:xfrm>
            <a:prstGeom prst="rect">
              <a:avLst/>
            </a:prstGeom>
            <a:noFill/>
            <a:ln>
              <a:noFill/>
            </a:ln>
          </p:spPr>
        </p:pic>
        <p:pic>
          <p:nvPicPr>
            <p:cNvPr id="93" name="Google Shape;93;p9"/>
            <p:cNvPicPr preferRelativeResize="0"/>
            <p:nvPr/>
          </p:nvPicPr>
          <p:blipFill>
            <a:blip r:embed="rId4">
              <a:alphaModFix/>
            </a:blip>
            <a:stretch>
              <a:fillRect/>
            </a:stretch>
          </p:blipFill>
          <p:spPr>
            <a:xfrm>
              <a:off x="911350" y="4242338"/>
              <a:ext cx="800100" cy="771525"/>
            </a:xfrm>
            <a:prstGeom prst="rect">
              <a:avLst/>
            </a:prstGeom>
            <a:noFill/>
            <a:ln>
              <a:noFill/>
            </a:ln>
          </p:spPr>
        </p:pic>
        <p:pic>
          <p:nvPicPr>
            <p:cNvPr id="94" name="Google Shape;94;p9"/>
            <p:cNvPicPr preferRelativeResize="0"/>
            <p:nvPr/>
          </p:nvPicPr>
          <p:blipFill>
            <a:blip r:embed="rId5">
              <a:alphaModFix/>
            </a:blip>
            <a:stretch>
              <a:fillRect/>
            </a:stretch>
          </p:blipFill>
          <p:spPr>
            <a:xfrm>
              <a:off x="330325" y="2793638"/>
              <a:ext cx="1381125" cy="1057275"/>
            </a:xfrm>
            <a:prstGeom prst="rect">
              <a:avLst/>
            </a:prstGeom>
            <a:noFill/>
            <a:ln>
              <a:noFill/>
            </a:ln>
          </p:spPr>
        </p:pic>
        <p:pic>
          <p:nvPicPr>
            <p:cNvPr id="95" name="Google Shape;95;p9"/>
            <p:cNvPicPr preferRelativeResize="0"/>
            <p:nvPr/>
          </p:nvPicPr>
          <p:blipFill>
            <a:blip r:embed="rId6">
              <a:alphaModFix/>
            </a:blip>
            <a:stretch>
              <a:fillRect/>
            </a:stretch>
          </p:blipFill>
          <p:spPr>
            <a:xfrm>
              <a:off x="8214013" y="1444850"/>
              <a:ext cx="666750" cy="1047750"/>
            </a:xfrm>
            <a:prstGeom prst="rect">
              <a:avLst/>
            </a:prstGeom>
            <a:noFill/>
            <a:ln>
              <a:noFill/>
            </a:ln>
          </p:spPr>
        </p:pic>
        <p:pic>
          <p:nvPicPr>
            <p:cNvPr id="96" name="Google Shape;96;p9"/>
            <p:cNvPicPr preferRelativeResize="0"/>
            <p:nvPr/>
          </p:nvPicPr>
          <p:blipFill>
            <a:blip r:embed="rId7">
              <a:alphaModFix/>
            </a:blip>
            <a:stretch>
              <a:fillRect/>
            </a:stretch>
          </p:blipFill>
          <p:spPr>
            <a:xfrm>
              <a:off x="7609600" y="4110438"/>
              <a:ext cx="828675" cy="533400"/>
            </a:xfrm>
            <a:prstGeom prst="rect">
              <a:avLst/>
            </a:prstGeom>
            <a:noFill/>
            <a:ln>
              <a:noFill/>
            </a:ln>
          </p:spPr>
        </p:pic>
        <p:pic>
          <p:nvPicPr>
            <p:cNvPr id="97" name="Google Shape;97;p9"/>
            <p:cNvPicPr preferRelativeResize="0"/>
            <p:nvPr/>
          </p:nvPicPr>
          <p:blipFill>
            <a:blip r:embed="rId8">
              <a:alphaModFix/>
            </a:blip>
            <a:stretch>
              <a:fillRect/>
            </a:stretch>
          </p:blipFill>
          <p:spPr>
            <a:xfrm>
              <a:off x="7385763" y="103338"/>
              <a:ext cx="1038225" cy="1009650"/>
            </a:xfrm>
            <a:prstGeom prst="rect">
              <a:avLst/>
            </a:prstGeom>
            <a:noFill/>
            <a:ln>
              <a:noFill/>
            </a:ln>
          </p:spPr>
        </p:pic>
        <p:pic>
          <p:nvPicPr>
            <p:cNvPr id="98" name="Google Shape;98;p9"/>
            <p:cNvPicPr preferRelativeResize="0"/>
            <p:nvPr/>
          </p:nvPicPr>
          <p:blipFill>
            <a:blip r:embed="rId9">
              <a:alphaModFix/>
            </a:blip>
            <a:stretch>
              <a:fillRect/>
            </a:stretch>
          </p:blipFill>
          <p:spPr>
            <a:xfrm>
              <a:off x="198375" y="1535438"/>
              <a:ext cx="857250" cy="866775"/>
            </a:xfrm>
            <a:prstGeom prst="rect">
              <a:avLst/>
            </a:prstGeom>
            <a:noFill/>
            <a:ln>
              <a:noFill/>
            </a:ln>
          </p:spPr>
        </p:pic>
        <p:pic>
          <p:nvPicPr>
            <p:cNvPr id="99" name="Google Shape;99;p9"/>
            <p:cNvPicPr preferRelativeResize="0"/>
            <p:nvPr/>
          </p:nvPicPr>
          <p:blipFill>
            <a:blip r:embed="rId10">
              <a:alphaModFix/>
            </a:blip>
            <a:stretch>
              <a:fillRect/>
            </a:stretch>
          </p:blipFill>
          <p:spPr>
            <a:xfrm>
              <a:off x="7476238" y="3036938"/>
              <a:ext cx="1095375" cy="866775"/>
            </a:xfrm>
            <a:prstGeom prst="rect">
              <a:avLst/>
            </a:prstGeom>
            <a:noFill/>
            <a:ln>
              <a:noFill/>
            </a:ln>
          </p:spPr>
        </p:pic>
      </p:grpSp>
      <p:grpSp>
        <p:nvGrpSpPr>
          <p:cNvPr id="100" name="Google Shape;100;p9"/>
          <p:cNvGrpSpPr/>
          <p:nvPr/>
        </p:nvGrpSpPr>
        <p:grpSpPr>
          <a:xfrm>
            <a:off x="-528524" y="152400"/>
            <a:ext cx="9967374" cy="5277449"/>
            <a:chOff x="-528524" y="152400"/>
            <a:chExt cx="9967374" cy="5277449"/>
          </a:xfrm>
        </p:grpSpPr>
        <p:pic>
          <p:nvPicPr>
            <p:cNvPr id="101" name="Google Shape;101;p9"/>
            <p:cNvPicPr preferRelativeResize="0"/>
            <p:nvPr/>
          </p:nvPicPr>
          <p:blipFill>
            <a:blip r:embed="rId11">
              <a:alphaModFix amt="70000"/>
            </a:blip>
            <a:stretch>
              <a:fillRect/>
            </a:stretch>
          </p:blipFill>
          <p:spPr>
            <a:xfrm>
              <a:off x="4286250" y="152400"/>
              <a:ext cx="1343025" cy="1000125"/>
            </a:xfrm>
            <a:prstGeom prst="rect">
              <a:avLst/>
            </a:prstGeom>
            <a:noFill/>
            <a:ln>
              <a:noFill/>
            </a:ln>
          </p:spPr>
        </p:pic>
        <p:pic>
          <p:nvPicPr>
            <p:cNvPr id="102" name="Google Shape;102;p9"/>
            <p:cNvPicPr preferRelativeResize="0"/>
            <p:nvPr/>
          </p:nvPicPr>
          <p:blipFill>
            <a:blip r:embed="rId12">
              <a:alphaModFix amt="50000"/>
            </a:blip>
            <a:stretch>
              <a:fillRect/>
            </a:stretch>
          </p:blipFill>
          <p:spPr>
            <a:xfrm rot="2700000">
              <a:off x="-418375" y="4362438"/>
              <a:ext cx="1133475" cy="781050"/>
            </a:xfrm>
            <a:prstGeom prst="rect">
              <a:avLst/>
            </a:prstGeom>
            <a:noFill/>
            <a:ln>
              <a:noFill/>
            </a:ln>
          </p:spPr>
        </p:pic>
        <p:pic>
          <p:nvPicPr>
            <p:cNvPr id="103" name="Google Shape;103;p9"/>
            <p:cNvPicPr preferRelativeResize="0"/>
            <p:nvPr/>
          </p:nvPicPr>
          <p:blipFill>
            <a:blip r:embed="rId13">
              <a:alphaModFix amt="57000"/>
            </a:blip>
            <a:stretch>
              <a:fillRect/>
            </a:stretch>
          </p:blipFill>
          <p:spPr>
            <a:xfrm>
              <a:off x="8514925" y="3895970"/>
              <a:ext cx="923925" cy="712518"/>
            </a:xfrm>
            <a:prstGeom prst="rect">
              <a:avLst/>
            </a:prstGeom>
            <a:noFill/>
            <a:ln>
              <a:noFill/>
            </a:ln>
          </p:spPr>
        </p:pic>
        <p:pic>
          <p:nvPicPr>
            <p:cNvPr id="104" name="Google Shape;104;p9"/>
            <p:cNvPicPr preferRelativeResize="0"/>
            <p:nvPr/>
          </p:nvPicPr>
          <p:blipFill>
            <a:blip r:embed="rId14">
              <a:alphaModFix/>
            </a:blip>
            <a:stretch>
              <a:fillRect/>
            </a:stretch>
          </p:blipFill>
          <p:spPr>
            <a:xfrm>
              <a:off x="3628850" y="4154313"/>
              <a:ext cx="358031" cy="238688"/>
            </a:xfrm>
            <a:prstGeom prst="rect">
              <a:avLst/>
            </a:prstGeom>
            <a:noFill/>
            <a:ln>
              <a:noFill/>
            </a:ln>
          </p:spPr>
        </p:pic>
        <p:pic>
          <p:nvPicPr>
            <p:cNvPr id="105" name="Google Shape;105;p9"/>
            <p:cNvPicPr preferRelativeResize="0"/>
            <p:nvPr/>
          </p:nvPicPr>
          <p:blipFill>
            <a:blip r:embed="rId14">
              <a:alphaModFix/>
            </a:blip>
            <a:stretch>
              <a:fillRect/>
            </a:stretch>
          </p:blipFill>
          <p:spPr>
            <a:xfrm rot="3887572">
              <a:off x="4169725" y="4524213"/>
              <a:ext cx="358031" cy="238688"/>
            </a:xfrm>
            <a:prstGeom prst="rect">
              <a:avLst/>
            </a:prstGeom>
            <a:noFill/>
            <a:ln>
              <a:noFill/>
            </a:ln>
          </p:spPr>
        </p:pic>
      </p:grpSp>
      <p:sp>
        <p:nvSpPr>
          <p:cNvPr id="106" name="Google Shape;106;p9"/>
          <p:cNvSpPr txBox="1">
            <a:spLocks noGrp="1"/>
          </p:cNvSpPr>
          <p:nvPr>
            <p:ph type="title"/>
          </p:nvPr>
        </p:nvSpPr>
        <p:spPr>
          <a:xfrm>
            <a:off x="720000" y="1547836"/>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7" name="Google Shape;107;p9"/>
          <p:cNvSpPr txBox="1">
            <a:spLocks noGrp="1"/>
          </p:cNvSpPr>
          <p:nvPr>
            <p:ph type="subTitle" idx="1"/>
          </p:nvPr>
        </p:nvSpPr>
        <p:spPr>
          <a:xfrm>
            <a:off x="2071700" y="2300575"/>
            <a:ext cx="5000700" cy="129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pic>
        <p:nvPicPr>
          <p:cNvPr id="108" name="Google Shape;108;p9"/>
          <p:cNvPicPr preferRelativeResize="0"/>
          <p:nvPr/>
        </p:nvPicPr>
        <p:blipFill>
          <a:blip r:embed="rId15">
            <a:alphaModFix amt="58000"/>
          </a:blip>
          <a:stretch>
            <a:fillRect/>
          </a:stretch>
        </p:blipFill>
        <p:spPr>
          <a:xfrm>
            <a:off x="8749375" y="1152525"/>
            <a:ext cx="1032750" cy="80407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12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148"/>
        <p:cNvGrpSpPr/>
        <p:nvPr/>
      </p:nvGrpSpPr>
      <p:grpSpPr>
        <a:xfrm>
          <a:off x="0" y="0"/>
          <a:ext cx="0" cy="0"/>
          <a:chOff x="0" y="0"/>
          <a:chExt cx="0" cy="0"/>
        </a:xfrm>
      </p:grpSpPr>
      <p:grpSp>
        <p:nvGrpSpPr>
          <p:cNvPr id="149" name="Google Shape;149;p14"/>
          <p:cNvGrpSpPr/>
          <p:nvPr/>
        </p:nvGrpSpPr>
        <p:grpSpPr>
          <a:xfrm>
            <a:off x="-113575" y="1605213"/>
            <a:ext cx="8995201" cy="3538288"/>
            <a:chOff x="-113575" y="1605213"/>
            <a:chExt cx="8995201" cy="3538288"/>
          </a:xfrm>
        </p:grpSpPr>
        <p:pic>
          <p:nvPicPr>
            <p:cNvPr id="150" name="Google Shape;150;p14"/>
            <p:cNvPicPr preferRelativeResize="0"/>
            <p:nvPr/>
          </p:nvPicPr>
          <p:blipFill>
            <a:blip r:embed="rId3">
              <a:alphaModFix amt="46000"/>
            </a:blip>
            <a:stretch>
              <a:fillRect/>
            </a:stretch>
          </p:blipFill>
          <p:spPr>
            <a:xfrm>
              <a:off x="8186300" y="2933038"/>
              <a:ext cx="695325" cy="752475"/>
            </a:xfrm>
            <a:prstGeom prst="rect">
              <a:avLst/>
            </a:prstGeom>
            <a:noFill/>
            <a:ln>
              <a:noFill/>
            </a:ln>
          </p:spPr>
        </p:pic>
        <p:pic>
          <p:nvPicPr>
            <p:cNvPr id="151" name="Google Shape;151;p14"/>
            <p:cNvPicPr preferRelativeResize="0"/>
            <p:nvPr/>
          </p:nvPicPr>
          <p:blipFill>
            <a:blip r:embed="rId4">
              <a:alphaModFix amt="41000"/>
            </a:blip>
            <a:stretch>
              <a:fillRect/>
            </a:stretch>
          </p:blipFill>
          <p:spPr>
            <a:xfrm>
              <a:off x="-113575" y="1605213"/>
              <a:ext cx="828675" cy="561975"/>
            </a:xfrm>
            <a:prstGeom prst="rect">
              <a:avLst/>
            </a:prstGeom>
            <a:noFill/>
            <a:ln>
              <a:noFill/>
            </a:ln>
          </p:spPr>
        </p:pic>
        <p:pic>
          <p:nvPicPr>
            <p:cNvPr id="152" name="Google Shape;152;p14"/>
            <p:cNvPicPr preferRelativeResize="0"/>
            <p:nvPr/>
          </p:nvPicPr>
          <p:blipFill>
            <a:blip r:embed="rId5">
              <a:alphaModFix amt="46000"/>
            </a:blip>
            <a:stretch>
              <a:fillRect/>
            </a:stretch>
          </p:blipFill>
          <p:spPr>
            <a:xfrm>
              <a:off x="8239500" y="1952613"/>
              <a:ext cx="642126" cy="514913"/>
            </a:xfrm>
            <a:prstGeom prst="rect">
              <a:avLst/>
            </a:prstGeom>
            <a:noFill/>
            <a:ln>
              <a:noFill/>
            </a:ln>
          </p:spPr>
        </p:pic>
        <p:pic>
          <p:nvPicPr>
            <p:cNvPr id="153" name="Google Shape;153;p14"/>
            <p:cNvPicPr preferRelativeResize="0"/>
            <p:nvPr/>
          </p:nvPicPr>
          <p:blipFill>
            <a:blip r:embed="rId6">
              <a:alphaModFix amt="41000"/>
            </a:blip>
            <a:stretch>
              <a:fillRect/>
            </a:stretch>
          </p:blipFill>
          <p:spPr>
            <a:xfrm>
              <a:off x="172513" y="3952875"/>
              <a:ext cx="866775" cy="1190625"/>
            </a:xfrm>
            <a:prstGeom prst="rect">
              <a:avLst/>
            </a:prstGeom>
            <a:noFill/>
            <a:ln>
              <a:noFill/>
            </a:ln>
          </p:spPr>
        </p:pic>
      </p:grpSp>
      <p:grpSp>
        <p:nvGrpSpPr>
          <p:cNvPr id="154" name="Google Shape;154;p14"/>
          <p:cNvGrpSpPr/>
          <p:nvPr/>
        </p:nvGrpSpPr>
        <p:grpSpPr>
          <a:xfrm>
            <a:off x="218200" y="246682"/>
            <a:ext cx="8210788" cy="4604418"/>
            <a:chOff x="218200" y="246682"/>
            <a:chExt cx="8210788" cy="4604418"/>
          </a:xfrm>
        </p:grpSpPr>
        <p:pic>
          <p:nvPicPr>
            <p:cNvPr id="155" name="Google Shape;155;p14"/>
            <p:cNvPicPr preferRelativeResize="0"/>
            <p:nvPr/>
          </p:nvPicPr>
          <p:blipFill>
            <a:blip r:embed="rId7">
              <a:alphaModFix/>
            </a:blip>
            <a:stretch>
              <a:fillRect/>
            </a:stretch>
          </p:blipFill>
          <p:spPr>
            <a:xfrm flipH="1">
              <a:off x="7447913" y="450388"/>
              <a:ext cx="981075" cy="876300"/>
            </a:xfrm>
            <a:prstGeom prst="rect">
              <a:avLst/>
            </a:prstGeom>
            <a:noFill/>
            <a:ln>
              <a:noFill/>
            </a:ln>
          </p:spPr>
        </p:pic>
        <p:pic>
          <p:nvPicPr>
            <p:cNvPr id="156" name="Google Shape;156;p14"/>
            <p:cNvPicPr preferRelativeResize="0"/>
            <p:nvPr/>
          </p:nvPicPr>
          <p:blipFill>
            <a:blip r:embed="rId8">
              <a:alphaModFix/>
            </a:blip>
            <a:stretch>
              <a:fillRect/>
            </a:stretch>
          </p:blipFill>
          <p:spPr>
            <a:xfrm rot="-4500000">
              <a:off x="279438" y="356700"/>
              <a:ext cx="790575" cy="733425"/>
            </a:xfrm>
            <a:prstGeom prst="rect">
              <a:avLst/>
            </a:prstGeom>
            <a:noFill/>
            <a:ln>
              <a:noFill/>
            </a:ln>
          </p:spPr>
        </p:pic>
        <p:pic>
          <p:nvPicPr>
            <p:cNvPr id="157" name="Google Shape;157;p14"/>
            <p:cNvPicPr preferRelativeResize="0"/>
            <p:nvPr/>
          </p:nvPicPr>
          <p:blipFill>
            <a:blip r:embed="rId9">
              <a:alphaModFix/>
            </a:blip>
            <a:stretch>
              <a:fillRect/>
            </a:stretch>
          </p:blipFill>
          <p:spPr>
            <a:xfrm>
              <a:off x="4487238" y="4317700"/>
              <a:ext cx="828675" cy="533400"/>
            </a:xfrm>
            <a:prstGeom prst="rect">
              <a:avLst/>
            </a:prstGeom>
            <a:noFill/>
            <a:ln>
              <a:noFill/>
            </a:ln>
          </p:spPr>
        </p:pic>
        <p:pic>
          <p:nvPicPr>
            <p:cNvPr id="158" name="Google Shape;158;p14"/>
            <p:cNvPicPr preferRelativeResize="0"/>
            <p:nvPr/>
          </p:nvPicPr>
          <p:blipFill>
            <a:blip r:embed="rId10">
              <a:alphaModFix/>
            </a:blip>
            <a:stretch>
              <a:fillRect/>
            </a:stretch>
          </p:blipFill>
          <p:spPr>
            <a:xfrm>
              <a:off x="1558950" y="3310038"/>
              <a:ext cx="800100" cy="771525"/>
            </a:xfrm>
            <a:prstGeom prst="rect">
              <a:avLst/>
            </a:prstGeom>
            <a:noFill/>
            <a:ln>
              <a:noFill/>
            </a:ln>
          </p:spPr>
        </p:pic>
      </p:grpSp>
      <p:sp>
        <p:nvSpPr>
          <p:cNvPr id="159" name="Google Shape;159;p14"/>
          <p:cNvSpPr txBox="1">
            <a:spLocks noGrp="1"/>
          </p:cNvSpPr>
          <p:nvPr>
            <p:ph type="title"/>
          </p:nvPr>
        </p:nvSpPr>
        <p:spPr>
          <a:xfrm>
            <a:off x="2290050" y="304536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160" name="Google Shape;160;p14"/>
          <p:cNvSpPr txBox="1">
            <a:spLocks noGrp="1"/>
          </p:cNvSpPr>
          <p:nvPr>
            <p:ph type="subTitle" idx="1"/>
          </p:nvPr>
        </p:nvSpPr>
        <p:spPr>
          <a:xfrm>
            <a:off x="1458150" y="1371775"/>
            <a:ext cx="6227700" cy="18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161" name="Google Shape;161;p14"/>
          <p:cNvPicPr preferRelativeResize="0"/>
          <p:nvPr/>
        </p:nvPicPr>
        <p:blipFill>
          <a:blip r:embed="rId11">
            <a:alphaModFix/>
          </a:blip>
          <a:stretch>
            <a:fillRect/>
          </a:stretch>
        </p:blipFill>
        <p:spPr>
          <a:xfrm>
            <a:off x="7914438" y="4151013"/>
            <a:ext cx="1095375" cy="8667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15"/>
          <p:cNvSpPr txBox="1">
            <a:spLocks noGrp="1"/>
          </p:cNvSpPr>
          <p:nvPr>
            <p:ph type="subTitle" idx="1"/>
          </p:nvPr>
        </p:nvSpPr>
        <p:spPr>
          <a:xfrm>
            <a:off x="3987500" y="2174100"/>
            <a:ext cx="4441500" cy="13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4" name="Google Shape;164;p15"/>
          <p:cNvSpPr txBox="1">
            <a:spLocks noGrp="1"/>
          </p:cNvSpPr>
          <p:nvPr>
            <p:ph type="title"/>
          </p:nvPr>
        </p:nvSpPr>
        <p:spPr>
          <a:xfrm>
            <a:off x="3987475" y="1601400"/>
            <a:ext cx="4441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blipFill>
          <a:blip r:embed="rId2">
            <a:alphaModFix/>
          </a:blip>
          <a:stretch>
            <a:fillRect/>
          </a:stretch>
        </a:blipFill>
        <a:effectLst/>
      </p:bgPr>
    </p:bg>
    <p:spTree>
      <p:nvGrpSpPr>
        <p:cNvPr id="1" name="Shape 195"/>
        <p:cNvGrpSpPr/>
        <p:nvPr/>
      </p:nvGrpSpPr>
      <p:grpSpPr>
        <a:xfrm>
          <a:off x="0" y="0"/>
          <a:ext cx="0" cy="0"/>
          <a:chOff x="0" y="0"/>
          <a:chExt cx="0" cy="0"/>
        </a:xfrm>
      </p:grpSpPr>
      <p:grpSp>
        <p:nvGrpSpPr>
          <p:cNvPr id="196" name="Google Shape;196;p18"/>
          <p:cNvGrpSpPr/>
          <p:nvPr/>
        </p:nvGrpSpPr>
        <p:grpSpPr>
          <a:xfrm>
            <a:off x="131743" y="136276"/>
            <a:ext cx="8901381" cy="5523212"/>
            <a:chOff x="131743" y="136276"/>
            <a:chExt cx="8901381" cy="5523212"/>
          </a:xfrm>
        </p:grpSpPr>
        <p:pic>
          <p:nvPicPr>
            <p:cNvPr id="197" name="Google Shape;197;p18"/>
            <p:cNvPicPr preferRelativeResize="0"/>
            <p:nvPr/>
          </p:nvPicPr>
          <p:blipFill>
            <a:blip r:embed="rId3">
              <a:alphaModFix/>
            </a:blip>
            <a:stretch>
              <a:fillRect/>
            </a:stretch>
          </p:blipFill>
          <p:spPr>
            <a:xfrm rot="-4831785">
              <a:off x="195988" y="226550"/>
              <a:ext cx="1038225" cy="1009650"/>
            </a:xfrm>
            <a:prstGeom prst="rect">
              <a:avLst/>
            </a:prstGeom>
            <a:noFill/>
            <a:ln>
              <a:noFill/>
            </a:ln>
          </p:spPr>
        </p:pic>
        <p:pic>
          <p:nvPicPr>
            <p:cNvPr id="198" name="Google Shape;198;p18"/>
            <p:cNvPicPr preferRelativeResize="0"/>
            <p:nvPr/>
          </p:nvPicPr>
          <p:blipFill>
            <a:blip r:embed="rId4">
              <a:alphaModFix/>
            </a:blip>
            <a:stretch>
              <a:fillRect/>
            </a:stretch>
          </p:blipFill>
          <p:spPr>
            <a:xfrm>
              <a:off x="6271400" y="4830813"/>
              <a:ext cx="1085850" cy="828675"/>
            </a:xfrm>
            <a:prstGeom prst="rect">
              <a:avLst/>
            </a:prstGeom>
            <a:noFill/>
            <a:ln>
              <a:noFill/>
            </a:ln>
          </p:spPr>
        </p:pic>
        <p:pic>
          <p:nvPicPr>
            <p:cNvPr id="199" name="Google Shape;199;p18"/>
            <p:cNvPicPr preferRelativeResize="0"/>
            <p:nvPr/>
          </p:nvPicPr>
          <p:blipFill>
            <a:blip r:embed="rId5">
              <a:alphaModFix/>
            </a:blip>
            <a:stretch>
              <a:fillRect/>
            </a:stretch>
          </p:blipFill>
          <p:spPr>
            <a:xfrm>
              <a:off x="7789449" y="4106749"/>
              <a:ext cx="1243675" cy="952050"/>
            </a:xfrm>
            <a:prstGeom prst="rect">
              <a:avLst/>
            </a:prstGeom>
            <a:noFill/>
            <a:ln>
              <a:noFill/>
            </a:ln>
          </p:spPr>
        </p:pic>
      </p:grpSp>
      <p:grpSp>
        <p:nvGrpSpPr>
          <p:cNvPr id="200" name="Google Shape;200;p18"/>
          <p:cNvGrpSpPr/>
          <p:nvPr/>
        </p:nvGrpSpPr>
        <p:grpSpPr>
          <a:xfrm>
            <a:off x="-312050" y="136275"/>
            <a:ext cx="9742600" cy="4783588"/>
            <a:chOff x="-312050" y="136275"/>
            <a:chExt cx="9742600" cy="4783588"/>
          </a:xfrm>
        </p:grpSpPr>
        <p:pic>
          <p:nvPicPr>
            <p:cNvPr id="201" name="Google Shape;201;p18"/>
            <p:cNvPicPr preferRelativeResize="0"/>
            <p:nvPr/>
          </p:nvPicPr>
          <p:blipFill>
            <a:blip r:embed="rId6">
              <a:alphaModFix amt="30000"/>
            </a:blip>
            <a:stretch>
              <a:fillRect/>
            </a:stretch>
          </p:blipFill>
          <p:spPr>
            <a:xfrm>
              <a:off x="8175875" y="136275"/>
              <a:ext cx="857250" cy="600075"/>
            </a:xfrm>
            <a:prstGeom prst="rect">
              <a:avLst/>
            </a:prstGeom>
            <a:noFill/>
            <a:ln>
              <a:noFill/>
            </a:ln>
          </p:spPr>
        </p:pic>
        <p:pic>
          <p:nvPicPr>
            <p:cNvPr id="202" name="Google Shape;202;p18"/>
            <p:cNvPicPr preferRelativeResize="0"/>
            <p:nvPr/>
          </p:nvPicPr>
          <p:blipFill>
            <a:blip r:embed="rId7">
              <a:alphaModFix amt="30000"/>
            </a:blip>
            <a:stretch>
              <a:fillRect/>
            </a:stretch>
          </p:blipFill>
          <p:spPr>
            <a:xfrm>
              <a:off x="8601875" y="1199588"/>
              <a:ext cx="828675" cy="561975"/>
            </a:xfrm>
            <a:prstGeom prst="rect">
              <a:avLst/>
            </a:prstGeom>
            <a:noFill/>
            <a:ln>
              <a:noFill/>
            </a:ln>
          </p:spPr>
        </p:pic>
        <p:pic>
          <p:nvPicPr>
            <p:cNvPr id="203" name="Google Shape;203;p18"/>
            <p:cNvPicPr preferRelativeResize="0"/>
            <p:nvPr/>
          </p:nvPicPr>
          <p:blipFill>
            <a:blip r:embed="rId8">
              <a:alphaModFix amt="30000"/>
            </a:blip>
            <a:stretch>
              <a:fillRect/>
            </a:stretch>
          </p:blipFill>
          <p:spPr>
            <a:xfrm>
              <a:off x="-312050" y="3729238"/>
              <a:ext cx="866775" cy="1190625"/>
            </a:xfrm>
            <a:prstGeom prst="rect">
              <a:avLst/>
            </a:prstGeom>
            <a:noFill/>
            <a:ln>
              <a:noFill/>
            </a:ln>
          </p:spPr>
        </p:pic>
      </p:grpSp>
      <p:sp>
        <p:nvSpPr>
          <p:cNvPr id="204" name="Google Shape;204;p18"/>
          <p:cNvSpPr txBox="1">
            <a:spLocks noGrp="1"/>
          </p:cNvSpPr>
          <p:nvPr>
            <p:ph type="title"/>
          </p:nvPr>
        </p:nvSpPr>
        <p:spPr>
          <a:xfrm>
            <a:off x="720000" y="255040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205" name="Google Shape;205;p18"/>
          <p:cNvSpPr txBox="1">
            <a:spLocks noGrp="1"/>
          </p:cNvSpPr>
          <p:nvPr>
            <p:ph type="subTitle" idx="1"/>
          </p:nvPr>
        </p:nvSpPr>
        <p:spPr>
          <a:xfrm>
            <a:off x="720000" y="3078100"/>
            <a:ext cx="2336400" cy="67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06" name="Google Shape;206;p18"/>
          <p:cNvSpPr txBox="1">
            <a:spLocks noGrp="1"/>
          </p:cNvSpPr>
          <p:nvPr>
            <p:ph type="title" idx="2"/>
          </p:nvPr>
        </p:nvSpPr>
        <p:spPr>
          <a:xfrm>
            <a:off x="3403800" y="255040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207" name="Google Shape;207;p18"/>
          <p:cNvSpPr txBox="1">
            <a:spLocks noGrp="1"/>
          </p:cNvSpPr>
          <p:nvPr>
            <p:ph type="subTitle" idx="3"/>
          </p:nvPr>
        </p:nvSpPr>
        <p:spPr>
          <a:xfrm>
            <a:off x="3403800" y="3078100"/>
            <a:ext cx="2336400" cy="67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08" name="Google Shape;208;p18"/>
          <p:cNvSpPr txBox="1">
            <a:spLocks noGrp="1"/>
          </p:cNvSpPr>
          <p:nvPr>
            <p:ph type="title" idx="4"/>
          </p:nvPr>
        </p:nvSpPr>
        <p:spPr>
          <a:xfrm>
            <a:off x="6087600" y="255040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209" name="Google Shape;209;p18"/>
          <p:cNvSpPr txBox="1">
            <a:spLocks noGrp="1"/>
          </p:cNvSpPr>
          <p:nvPr>
            <p:ph type="subTitle" idx="5"/>
          </p:nvPr>
        </p:nvSpPr>
        <p:spPr>
          <a:xfrm>
            <a:off x="6087600" y="3078100"/>
            <a:ext cx="2336400" cy="67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0" name="Google Shape;210;p18"/>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74175"/>
            <a:ext cx="7713900" cy="48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15100" y="956875"/>
            <a:ext cx="7713900" cy="36516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1pPr>
            <a:lvl2pPr marL="914400" lvl="1"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2pPr>
            <a:lvl3pPr marL="1371600" lvl="2"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3pPr>
            <a:lvl4pPr marL="1828800" lvl="3"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4pPr>
            <a:lvl5pPr marL="2286000" lvl="4"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5pPr>
            <a:lvl6pPr marL="2743200" lvl="5"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6pPr>
            <a:lvl7pPr marL="3200400" lvl="6"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7pPr>
            <a:lvl8pPr marL="3657600" lvl="7"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8pPr>
            <a:lvl9pPr marL="4114800" lvl="8"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8" r:id="rId6"/>
    <p:sldLayoutId id="2147483660" r:id="rId7"/>
    <p:sldLayoutId id="2147483661" r:id="rId8"/>
    <p:sldLayoutId id="2147483664" r:id="rId9"/>
    <p:sldLayoutId id="2147483673" r:id="rId10"/>
    <p:sldLayoutId id="2147483674" r:id="rId11"/>
    <p:sldLayoutId id="2147483678" r:id="rId12"/>
    <p:sldLayoutId id="2147483679"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42.jpg"/><Relationship Id="rId4" Type="http://schemas.openxmlformats.org/officeDocument/2006/relationships/image" Target="../media/image41.JP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7.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9.png"/><Relationship Id="rId11" Type="http://schemas.openxmlformats.org/officeDocument/2006/relationships/hyperlink" Target="http://matthewalanham.com/Students/2017_MWDSI_Final_Bahel.pdf" TargetMode="External"/><Relationship Id="rId5" Type="http://schemas.openxmlformats.org/officeDocument/2006/relationships/image" Target="../media/image23.png"/><Relationship Id="rId10" Type="http://schemas.openxmlformats.org/officeDocument/2006/relationships/hyperlink" Target="https://www.sciencedirect.com/science/article/abs/pii/S0957417408004508?via%3Dihub" TargetMode="External"/><Relationship Id="rId4" Type="http://schemas.openxmlformats.org/officeDocument/2006/relationships/image" Target="../media/image11.png"/><Relationship Id="rId9" Type="http://schemas.openxmlformats.org/officeDocument/2006/relationships/hyperlink" Target="https://iopscience.iop.org/article/10.1088/1742-6596/1362/1/012124/pdf"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7.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37"/>
          <p:cNvPicPr preferRelativeResize="0"/>
          <p:nvPr/>
        </p:nvPicPr>
        <p:blipFill rotWithShape="1">
          <a:blip r:embed="rId3">
            <a:alphaModFix/>
          </a:blip>
          <a:srcRect l="10621" t="9" r="10644"/>
          <a:stretch/>
        </p:blipFill>
        <p:spPr>
          <a:xfrm>
            <a:off x="5975600" y="948025"/>
            <a:ext cx="2192673" cy="3247425"/>
          </a:xfrm>
          <a:prstGeom prst="rect">
            <a:avLst/>
          </a:prstGeom>
          <a:noFill/>
          <a:ln>
            <a:noFill/>
          </a:ln>
        </p:spPr>
      </p:pic>
      <p:sp>
        <p:nvSpPr>
          <p:cNvPr id="407" name="Google Shape;407;p37"/>
          <p:cNvSpPr txBox="1">
            <a:spLocks noGrp="1"/>
          </p:cNvSpPr>
          <p:nvPr>
            <p:ph type="subTitle" idx="1"/>
          </p:nvPr>
        </p:nvSpPr>
        <p:spPr>
          <a:xfrm>
            <a:off x="757678" y="3563216"/>
            <a:ext cx="50412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rPr>
              <a:t>IMPLEMENTATION OF AUTOML TOOL (TPOT)</a:t>
            </a:r>
            <a:endParaRPr b="1" dirty="0">
              <a:effectLst>
                <a:outerShdw blurRad="38100" dist="38100" dir="2700000" algn="tl">
                  <a:srgbClr val="000000">
                    <a:alpha val="43137"/>
                  </a:srgbClr>
                </a:outerShdw>
              </a:effectLst>
            </a:endParaRPr>
          </a:p>
        </p:txBody>
      </p:sp>
      <p:sp>
        <p:nvSpPr>
          <p:cNvPr id="408" name="Google Shape;408;p37"/>
          <p:cNvSpPr txBox="1">
            <a:spLocks noGrp="1"/>
          </p:cNvSpPr>
          <p:nvPr>
            <p:ph type="ctrTitle"/>
          </p:nvPr>
        </p:nvSpPr>
        <p:spPr>
          <a:xfrm>
            <a:off x="637177" y="1302875"/>
            <a:ext cx="5402115" cy="264857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8800" dirty="0">
                <a:effectLst>
                  <a:outerShdw blurRad="38100" dist="38100" dir="2700000" algn="tl">
                    <a:srgbClr val="000000">
                      <a:alpha val="43137"/>
                    </a:srgbClr>
                  </a:outerShdw>
                </a:effectLst>
              </a:rPr>
              <a:t>BLOOD</a:t>
            </a:r>
            <a:r>
              <a:rPr lang="en" dirty="0">
                <a:effectLst>
                  <a:outerShdw blurRad="38100" dist="38100" dir="2700000" algn="tl">
                    <a:srgbClr val="000000">
                      <a:alpha val="43137"/>
                    </a:srgbClr>
                  </a:outerShdw>
                </a:effectLst>
              </a:rPr>
              <a:t> </a:t>
            </a:r>
            <a:r>
              <a:rPr lang="en" sz="4000" dirty="0">
                <a:effectLst>
                  <a:outerShdw blurRad="38100" dist="38100" dir="2700000" algn="tl">
                    <a:srgbClr val="000000">
                      <a:alpha val="43137"/>
                    </a:srgbClr>
                  </a:outerShdw>
                </a:effectLst>
              </a:rPr>
              <a:t>TRANSFUSION</a:t>
            </a:r>
            <a:endParaRPr sz="4000" dirty="0">
              <a:effectLst>
                <a:outerShdw blurRad="38100" dist="38100" dir="2700000" algn="tl">
                  <a:srgbClr val="000000">
                    <a:alpha val="43137"/>
                  </a:srgbClr>
                </a:outerShdw>
              </a:effectLst>
            </a:endParaRPr>
          </a:p>
        </p:txBody>
      </p:sp>
      <p:sp>
        <p:nvSpPr>
          <p:cNvPr id="3" name="Google Shape;407;p37">
            <a:extLst>
              <a:ext uri="{FF2B5EF4-FFF2-40B4-BE49-F238E27FC236}">
                <a16:creationId xmlns:a16="http://schemas.microsoft.com/office/drawing/2014/main" id="{3FAF5BB2-2000-CE7F-A34C-A593FAD9C6CA}"/>
              </a:ext>
            </a:extLst>
          </p:cNvPr>
          <p:cNvSpPr txBox="1">
            <a:spLocks/>
          </p:cNvSpPr>
          <p:nvPr/>
        </p:nvSpPr>
        <p:spPr>
          <a:xfrm>
            <a:off x="757678" y="3957168"/>
            <a:ext cx="5041200" cy="40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1pPr>
            <a:lvl2pPr marL="914400" marR="0" lvl="1" indent="-330200" algn="ctr" rtl="0">
              <a:lnSpc>
                <a:spcPct val="100000"/>
              </a:lnSpc>
              <a:spcBef>
                <a:spcPts val="0"/>
              </a:spcBef>
              <a:spcAft>
                <a:spcPts val="0"/>
              </a:spcAft>
              <a:buClr>
                <a:schemeClr val="accent5"/>
              </a:buClr>
              <a:buSzPts val="1800"/>
              <a:buFont typeface="Barlow"/>
              <a:buNone/>
              <a:defRPr sz="1800" b="0" i="0" u="none" strike="noStrike" cap="none">
                <a:solidFill>
                  <a:schemeClr val="accent5"/>
                </a:solidFill>
                <a:latin typeface="Barlow"/>
                <a:ea typeface="Barlow"/>
                <a:cs typeface="Barlow"/>
                <a:sym typeface="Barlow"/>
              </a:defRPr>
            </a:lvl2pPr>
            <a:lvl3pPr marL="1371600" marR="0" lvl="2" indent="-330200" algn="ctr" rtl="0">
              <a:lnSpc>
                <a:spcPct val="100000"/>
              </a:lnSpc>
              <a:spcBef>
                <a:spcPts val="0"/>
              </a:spcBef>
              <a:spcAft>
                <a:spcPts val="0"/>
              </a:spcAft>
              <a:buClr>
                <a:schemeClr val="accent5"/>
              </a:buClr>
              <a:buSzPts val="1800"/>
              <a:buFont typeface="Barlow"/>
              <a:buNone/>
              <a:defRPr sz="1800" b="0" i="0" u="none" strike="noStrike" cap="none">
                <a:solidFill>
                  <a:schemeClr val="accent5"/>
                </a:solidFill>
                <a:latin typeface="Barlow"/>
                <a:ea typeface="Barlow"/>
                <a:cs typeface="Barlow"/>
                <a:sym typeface="Barlow"/>
              </a:defRPr>
            </a:lvl3pPr>
            <a:lvl4pPr marL="1828800" marR="0" lvl="3" indent="-330200" algn="ctr" rtl="0">
              <a:lnSpc>
                <a:spcPct val="100000"/>
              </a:lnSpc>
              <a:spcBef>
                <a:spcPts val="0"/>
              </a:spcBef>
              <a:spcAft>
                <a:spcPts val="0"/>
              </a:spcAft>
              <a:buClr>
                <a:schemeClr val="accent5"/>
              </a:buClr>
              <a:buSzPts val="1800"/>
              <a:buFont typeface="Barlow"/>
              <a:buNone/>
              <a:defRPr sz="1800" b="0" i="0" u="none" strike="noStrike" cap="none">
                <a:solidFill>
                  <a:schemeClr val="accent5"/>
                </a:solidFill>
                <a:latin typeface="Barlow"/>
                <a:ea typeface="Barlow"/>
                <a:cs typeface="Barlow"/>
                <a:sym typeface="Barlow"/>
              </a:defRPr>
            </a:lvl4pPr>
            <a:lvl5pPr marL="2286000" marR="0" lvl="4" indent="-330200" algn="ctr" rtl="0">
              <a:lnSpc>
                <a:spcPct val="100000"/>
              </a:lnSpc>
              <a:spcBef>
                <a:spcPts val="0"/>
              </a:spcBef>
              <a:spcAft>
                <a:spcPts val="0"/>
              </a:spcAft>
              <a:buClr>
                <a:schemeClr val="accent5"/>
              </a:buClr>
              <a:buSzPts val="1800"/>
              <a:buFont typeface="Barlow"/>
              <a:buNone/>
              <a:defRPr sz="1800" b="0" i="0" u="none" strike="noStrike" cap="none">
                <a:solidFill>
                  <a:schemeClr val="accent5"/>
                </a:solidFill>
                <a:latin typeface="Barlow"/>
                <a:ea typeface="Barlow"/>
                <a:cs typeface="Barlow"/>
                <a:sym typeface="Barlow"/>
              </a:defRPr>
            </a:lvl5pPr>
            <a:lvl6pPr marL="2743200" marR="0" lvl="5" indent="-330200" algn="ctr" rtl="0">
              <a:lnSpc>
                <a:spcPct val="100000"/>
              </a:lnSpc>
              <a:spcBef>
                <a:spcPts val="0"/>
              </a:spcBef>
              <a:spcAft>
                <a:spcPts val="0"/>
              </a:spcAft>
              <a:buClr>
                <a:schemeClr val="accent5"/>
              </a:buClr>
              <a:buSzPts val="1800"/>
              <a:buFont typeface="Barlow"/>
              <a:buNone/>
              <a:defRPr sz="1800" b="0" i="0" u="none" strike="noStrike" cap="none">
                <a:solidFill>
                  <a:schemeClr val="accent5"/>
                </a:solidFill>
                <a:latin typeface="Barlow"/>
                <a:ea typeface="Barlow"/>
                <a:cs typeface="Barlow"/>
                <a:sym typeface="Barlow"/>
              </a:defRPr>
            </a:lvl6pPr>
            <a:lvl7pPr marL="3200400" marR="0" lvl="6" indent="-330200" algn="ctr" rtl="0">
              <a:lnSpc>
                <a:spcPct val="100000"/>
              </a:lnSpc>
              <a:spcBef>
                <a:spcPts val="0"/>
              </a:spcBef>
              <a:spcAft>
                <a:spcPts val="0"/>
              </a:spcAft>
              <a:buClr>
                <a:schemeClr val="accent5"/>
              </a:buClr>
              <a:buSzPts val="1800"/>
              <a:buFont typeface="Barlow"/>
              <a:buNone/>
              <a:defRPr sz="1800" b="0" i="0" u="none" strike="noStrike" cap="none">
                <a:solidFill>
                  <a:schemeClr val="accent5"/>
                </a:solidFill>
                <a:latin typeface="Barlow"/>
                <a:ea typeface="Barlow"/>
                <a:cs typeface="Barlow"/>
                <a:sym typeface="Barlow"/>
              </a:defRPr>
            </a:lvl7pPr>
            <a:lvl8pPr marL="3657600" marR="0" lvl="7" indent="-330200" algn="ctr" rtl="0">
              <a:lnSpc>
                <a:spcPct val="100000"/>
              </a:lnSpc>
              <a:spcBef>
                <a:spcPts val="0"/>
              </a:spcBef>
              <a:spcAft>
                <a:spcPts val="0"/>
              </a:spcAft>
              <a:buClr>
                <a:schemeClr val="accent5"/>
              </a:buClr>
              <a:buSzPts val="1800"/>
              <a:buFont typeface="Barlow"/>
              <a:buNone/>
              <a:defRPr sz="1800" b="0" i="0" u="none" strike="noStrike" cap="none">
                <a:solidFill>
                  <a:schemeClr val="accent5"/>
                </a:solidFill>
                <a:latin typeface="Barlow"/>
                <a:ea typeface="Barlow"/>
                <a:cs typeface="Barlow"/>
                <a:sym typeface="Barlow"/>
              </a:defRPr>
            </a:lvl8pPr>
            <a:lvl9pPr marL="4114800" marR="0" lvl="8" indent="-330200" algn="ctr" rtl="0">
              <a:lnSpc>
                <a:spcPct val="100000"/>
              </a:lnSpc>
              <a:spcBef>
                <a:spcPts val="0"/>
              </a:spcBef>
              <a:spcAft>
                <a:spcPts val="0"/>
              </a:spcAft>
              <a:buClr>
                <a:schemeClr val="accent5"/>
              </a:buClr>
              <a:buSzPts val="1800"/>
              <a:buFont typeface="Barlow"/>
              <a:buNone/>
              <a:defRPr sz="1800" b="0" i="0" u="none" strike="noStrike" cap="none">
                <a:solidFill>
                  <a:schemeClr val="accent5"/>
                </a:solidFill>
                <a:latin typeface="Barlow"/>
                <a:ea typeface="Barlow"/>
                <a:cs typeface="Barlow"/>
                <a:sym typeface="Barlow"/>
              </a:defRPr>
            </a:lvl9pPr>
          </a:lstStyle>
          <a:p>
            <a:pPr marL="0" indent="0"/>
            <a:r>
              <a:rPr lang="en-US" sz="1400" b="1" dirty="0">
                <a:effectLst>
                  <a:outerShdw blurRad="38100" dist="38100" dir="2700000" algn="tl">
                    <a:srgbClr val="000000">
                      <a:alpha val="43137"/>
                    </a:srgbClr>
                  </a:outerShdw>
                </a:effectLst>
              </a:rPr>
              <a:t>GROUP : 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8" name="Google Shape;598;p51"/>
          <p:cNvSpPr txBox="1">
            <a:spLocks noGrp="1"/>
          </p:cNvSpPr>
          <p:nvPr>
            <p:ph type="title" idx="6"/>
          </p:nvPr>
        </p:nvSpPr>
        <p:spPr>
          <a:xfrm>
            <a:off x="1075600" y="398862"/>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effectLst>
                  <a:outerShdw blurRad="38100" dist="38100" dir="2700000" algn="tl">
                    <a:srgbClr val="000000">
                      <a:alpha val="43137"/>
                    </a:srgbClr>
                  </a:outerShdw>
                </a:effectLst>
              </a:rPr>
              <a:t>IMPLEMENTATION OF TPOT</a:t>
            </a:r>
            <a:endParaRPr dirty="0">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6833514A-2C4E-9A91-6994-460C14B1CBFC}"/>
              </a:ext>
            </a:extLst>
          </p:cNvPr>
          <p:cNvPicPr>
            <a:picLocks noChangeAspect="1"/>
          </p:cNvPicPr>
          <p:nvPr/>
        </p:nvPicPr>
        <p:blipFill>
          <a:blip r:embed="rId3"/>
          <a:stretch>
            <a:fillRect/>
          </a:stretch>
        </p:blipFill>
        <p:spPr>
          <a:xfrm>
            <a:off x="1465943" y="1660030"/>
            <a:ext cx="6611257" cy="3106379"/>
          </a:xfrm>
          <a:prstGeom prst="rect">
            <a:avLst/>
          </a:prstGeom>
          <a:ln>
            <a:noFill/>
          </a:ln>
          <a:effectLst>
            <a:outerShdw blurRad="292100" dist="139700" dir="2700000" algn="tl" rotWithShape="0">
              <a:srgbClr val="333333">
                <a:alpha val="65000"/>
              </a:srgbClr>
            </a:outerShdw>
          </a:effectLst>
        </p:spPr>
      </p:pic>
      <p:sp>
        <p:nvSpPr>
          <p:cNvPr id="4" name="Google Shape;465;p42">
            <a:extLst>
              <a:ext uri="{FF2B5EF4-FFF2-40B4-BE49-F238E27FC236}">
                <a16:creationId xmlns:a16="http://schemas.microsoft.com/office/drawing/2014/main" id="{B4419044-9C4A-E83B-40C4-51CC21EA917B}"/>
              </a:ext>
            </a:extLst>
          </p:cNvPr>
          <p:cNvSpPr txBox="1">
            <a:spLocks/>
          </p:cNvSpPr>
          <p:nvPr/>
        </p:nvSpPr>
        <p:spPr>
          <a:xfrm>
            <a:off x="2830350" y="971562"/>
            <a:ext cx="3483300" cy="85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1pPr>
            <a:lvl2pPr marL="914400" marR="0" lvl="1"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2pPr>
            <a:lvl3pPr marL="1371600" marR="0" lvl="2"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3pPr>
            <a:lvl4pPr marL="1828800" marR="0" lvl="3"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4pPr>
            <a:lvl5pPr marL="2286000" marR="0" lvl="4"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5pPr>
            <a:lvl6pPr marL="2743200" marR="0" lvl="5"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6pPr>
            <a:lvl7pPr marL="3200400" marR="0" lvl="6"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7pPr>
            <a:lvl8pPr marL="3657600" marR="0" lvl="7"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8pPr>
            <a:lvl9pPr marL="4114800" marR="0" lvl="8"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9pPr>
          </a:lstStyle>
          <a:p>
            <a:pPr marL="0" indent="0"/>
            <a:r>
              <a:rPr lang="en-US" b="1" dirty="0"/>
              <a:t>Installing the TPOT</a:t>
            </a:r>
          </a:p>
        </p:txBody>
      </p:sp>
    </p:spTree>
    <p:extLst>
      <p:ext uri="{BB962C8B-B14F-4D97-AF65-F5344CB8AC3E}">
        <p14:creationId xmlns:p14="http://schemas.microsoft.com/office/powerpoint/2010/main" val="3329953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8" name="Google Shape;598;p51"/>
          <p:cNvSpPr txBox="1">
            <a:spLocks noGrp="1"/>
          </p:cNvSpPr>
          <p:nvPr>
            <p:ph type="title" idx="6"/>
          </p:nvPr>
        </p:nvSpPr>
        <p:spPr>
          <a:xfrm>
            <a:off x="1075600" y="398862"/>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effectLst>
                  <a:outerShdw blurRad="38100" dist="38100" dir="2700000" algn="tl">
                    <a:srgbClr val="000000">
                      <a:alpha val="43137"/>
                    </a:srgbClr>
                  </a:outerShdw>
                </a:effectLst>
              </a:rPr>
              <a:t>IMPLEMENTATION OF TPOT</a:t>
            </a:r>
            <a:endParaRPr dirty="0">
              <a:effectLst>
                <a:outerShdw blurRad="38100" dist="38100" dir="2700000" algn="tl">
                  <a:srgbClr val="000000">
                    <a:alpha val="43137"/>
                  </a:srgbClr>
                </a:outerShdw>
              </a:effectLst>
            </a:endParaRPr>
          </a:p>
        </p:txBody>
      </p:sp>
      <p:sp>
        <p:nvSpPr>
          <p:cNvPr id="4" name="Google Shape;465;p42">
            <a:extLst>
              <a:ext uri="{FF2B5EF4-FFF2-40B4-BE49-F238E27FC236}">
                <a16:creationId xmlns:a16="http://schemas.microsoft.com/office/drawing/2014/main" id="{B4419044-9C4A-E83B-40C4-51CC21EA917B}"/>
              </a:ext>
            </a:extLst>
          </p:cNvPr>
          <p:cNvSpPr txBox="1">
            <a:spLocks/>
          </p:cNvSpPr>
          <p:nvPr/>
        </p:nvSpPr>
        <p:spPr>
          <a:xfrm>
            <a:off x="239486" y="2053772"/>
            <a:ext cx="3207658" cy="15675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1pPr>
            <a:lvl2pPr marL="914400" marR="0" lvl="1"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2pPr>
            <a:lvl3pPr marL="1371600" marR="0" lvl="2"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3pPr>
            <a:lvl4pPr marL="1828800" marR="0" lvl="3"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4pPr>
            <a:lvl5pPr marL="2286000" marR="0" lvl="4"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5pPr>
            <a:lvl6pPr marL="2743200" marR="0" lvl="5"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6pPr>
            <a:lvl7pPr marL="3200400" marR="0" lvl="6"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7pPr>
            <a:lvl8pPr marL="3657600" marR="0" lvl="7"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8pPr>
            <a:lvl9pPr marL="4114800" marR="0" lvl="8"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9pPr>
          </a:lstStyle>
          <a:p>
            <a:pPr marL="285750" indent="-285750" algn="l">
              <a:buFont typeface="Arial" panose="020B0604020202020204" pitchFamily="34" charset="0"/>
              <a:buChar char="•"/>
            </a:pPr>
            <a:r>
              <a:rPr lang="en-US" sz="1400" b="1" dirty="0"/>
              <a:t>Importing required libraries</a:t>
            </a:r>
          </a:p>
          <a:p>
            <a:pPr marL="285750" indent="-285750" algn="l">
              <a:buFont typeface="Arial" panose="020B0604020202020204" pitchFamily="34" charset="0"/>
              <a:buChar char="•"/>
            </a:pPr>
            <a:endParaRPr lang="en-US" sz="1400" b="1" dirty="0"/>
          </a:p>
          <a:p>
            <a:pPr marL="285750" indent="-285750" algn="l">
              <a:buFont typeface="Arial" panose="020B0604020202020204" pitchFamily="34" charset="0"/>
              <a:buChar char="•"/>
            </a:pPr>
            <a:r>
              <a:rPr lang="en-US" sz="1400" b="1" dirty="0"/>
              <a:t>Splitting the dataset</a:t>
            </a:r>
          </a:p>
          <a:p>
            <a:pPr marL="285750" indent="-285750" algn="l">
              <a:buFont typeface="Arial" panose="020B0604020202020204" pitchFamily="34" charset="0"/>
              <a:buChar char="•"/>
            </a:pPr>
            <a:endParaRPr lang="en-US" sz="1400" b="1" dirty="0"/>
          </a:p>
          <a:p>
            <a:pPr marL="285750" indent="-285750" algn="l">
              <a:buFont typeface="Arial" panose="020B0604020202020204" pitchFamily="34" charset="0"/>
              <a:buChar char="•"/>
            </a:pPr>
            <a:r>
              <a:rPr lang="en-US" sz="1400" b="1" dirty="0"/>
              <a:t>Implementing TPOT Classifier</a:t>
            </a:r>
          </a:p>
        </p:txBody>
      </p:sp>
      <p:pic>
        <p:nvPicPr>
          <p:cNvPr id="5" name="Picture 4">
            <a:extLst>
              <a:ext uri="{FF2B5EF4-FFF2-40B4-BE49-F238E27FC236}">
                <a16:creationId xmlns:a16="http://schemas.microsoft.com/office/drawing/2014/main" id="{BFFCB04B-C994-6ED0-9FA4-D5449A87CFAC}"/>
              </a:ext>
            </a:extLst>
          </p:cNvPr>
          <p:cNvPicPr>
            <a:picLocks noChangeAspect="1"/>
          </p:cNvPicPr>
          <p:nvPr/>
        </p:nvPicPr>
        <p:blipFill>
          <a:blip r:embed="rId3"/>
          <a:stretch>
            <a:fillRect/>
          </a:stretch>
        </p:blipFill>
        <p:spPr>
          <a:xfrm>
            <a:off x="3207658" y="1117820"/>
            <a:ext cx="5503224" cy="37671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4479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8" name="Google Shape;598;p51"/>
          <p:cNvSpPr txBox="1">
            <a:spLocks noGrp="1"/>
          </p:cNvSpPr>
          <p:nvPr>
            <p:ph type="title" idx="6"/>
          </p:nvPr>
        </p:nvSpPr>
        <p:spPr>
          <a:xfrm>
            <a:off x="1075600" y="398862"/>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effectLst>
                  <a:outerShdw blurRad="38100" dist="38100" dir="2700000" algn="tl">
                    <a:srgbClr val="000000">
                      <a:alpha val="43137"/>
                    </a:srgbClr>
                  </a:outerShdw>
                </a:effectLst>
              </a:rPr>
              <a:t>IMPLEMENTATION OF TPOT</a:t>
            </a:r>
            <a:endParaRPr dirty="0">
              <a:effectLst>
                <a:outerShdw blurRad="38100" dist="38100" dir="2700000" algn="tl">
                  <a:srgbClr val="000000">
                    <a:alpha val="43137"/>
                  </a:srgbClr>
                </a:outerShdw>
              </a:effectLst>
            </a:endParaRPr>
          </a:p>
        </p:txBody>
      </p:sp>
      <p:sp>
        <p:nvSpPr>
          <p:cNvPr id="4" name="Google Shape;465;p42">
            <a:extLst>
              <a:ext uri="{FF2B5EF4-FFF2-40B4-BE49-F238E27FC236}">
                <a16:creationId xmlns:a16="http://schemas.microsoft.com/office/drawing/2014/main" id="{B4419044-9C4A-E83B-40C4-51CC21EA917B}"/>
              </a:ext>
            </a:extLst>
          </p:cNvPr>
          <p:cNvSpPr txBox="1">
            <a:spLocks/>
          </p:cNvSpPr>
          <p:nvPr/>
        </p:nvSpPr>
        <p:spPr>
          <a:xfrm>
            <a:off x="3788229" y="493487"/>
            <a:ext cx="3207658" cy="15675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1pPr>
            <a:lvl2pPr marL="914400" marR="0" lvl="1"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2pPr>
            <a:lvl3pPr marL="1371600" marR="0" lvl="2"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3pPr>
            <a:lvl4pPr marL="1828800" marR="0" lvl="3"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4pPr>
            <a:lvl5pPr marL="2286000" marR="0" lvl="4"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5pPr>
            <a:lvl6pPr marL="2743200" marR="0" lvl="5"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6pPr>
            <a:lvl7pPr marL="3200400" marR="0" lvl="6"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7pPr>
            <a:lvl8pPr marL="3657600" marR="0" lvl="7"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8pPr>
            <a:lvl9pPr marL="4114800" marR="0" lvl="8"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9pPr>
          </a:lstStyle>
          <a:p>
            <a:pPr marL="0" indent="0" algn="l"/>
            <a:r>
              <a:rPr lang="en-US" sz="1400" b="1" dirty="0"/>
              <a:t>Results of TPOT</a:t>
            </a:r>
          </a:p>
        </p:txBody>
      </p:sp>
      <p:pic>
        <p:nvPicPr>
          <p:cNvPr id="3" name="Picture 2">
            <a:extLst>
              <a:ext uri="{FF2B5EF4-FFF2-40B4-BE49-F238E27FC236}">
                <a16:creationId xmlns:a16="http://schemas.microsoft.com/office/drawing/2014/main" id="{978DE00E-C6FF-D919-D8F4-4CDB25ED8518}"/>
              </a:ext>
            </a:extLst>
          </p:cNvPr>
          <p:cNvPicPr>
            <a:picLocks noChangeAspect="1"/>
          </p:cNvPicPr>
          <p:nvPr/>
        </p:nvPicPr>
        <p:blipFill>
          <a:blip r:embed="rId3"/>
          <a:stretch>
            <a:fillRect/>
          </a:stretch>
        </p:blipFill>
        <p:spPr>
          <a:xfrm>
            <a:off x="1654629" y="1496136"/>
            <a:ext cx="6400799" cy="33685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232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42"/>
          <p:cNvPicPr preferRelativeResize="0"/>
          <p:nvPr/>
        </p:nvPicPr>
        <p:blipFill>
          <a:blip r:embed="rId3">
            <a:alphaModFix/>
          </a:blip>
          <a:stretch>
            <a:fillRect/>
          </a:stretch>
        </p:blipFill>
        <p:spPr>
          <a:xfrm flipH="1">
            <a:off x="340700" y="1280025"/>
            <a:ext cx="3682576" cy="4089372"/>
          </a:xfrm>
          <a:prstGeom prst="rect">
            <a:avLst/>
          </a:prstGeom>
          <a:noFill/>
          <a:ln>
            <a:noFill/>
          </a:ln>
        </p:spPr>
      </p:pic>
      <p:sp>
        <p:nvSpPr>
          <p:cNvPr id="465" name="Google Shape;465;p42"/>
          <p:cNvSpPr txBox="1">
            <a:spLocks noGrp="1"/>
          </p:cNvSpPr>
          <p:nvPr>
            <p:ph type="subTitle" idx="3"/>
          </p:nvPr>
        </p:nvSpPr>
        <p:spPr>
          <a:xfrm>
            <a:off x="4945675" y="1525671"/>
            <a:ext cx="3483300" cy="85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Without TPOT, we have used Logistic Regression and Random Forest. In which we chose Random Forest since we got 81% accuracy.</a:t>
            </a:r>
            <a:endParaRPr dirty="0"/>
          </a:p>
        </p:txBody>
      </p:sp>
      <p:sp>
        <p:nvSpPr>
          <p:cNvPr id="466" name="Google Shape;466;p42"/>
          <p:cNvSpPr txBox="1">
            <a:spLocks noGrp="1"/>
          </p:cNvSpPr>
          <p:nvPr>
            <p:ph type="subTitle" idx="1"/>
          </p:nvPr>
        </p:nvSpPr>
        <p:spPr>
          <a:xfrm>
            <a:off x="4945700" y="1032723"/>
            <a:ext cx="3483300" cy="4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WITHOUT TPOT</a:t>
            </a:r>
            <a:endParaRPr dirty="0"/>
          </a:p>
        </p:txBody>
      </p:sp>
      <p:sp>
        <p:nvSpPr>
          <p:cNvPr id="467" name="Google Shape;467;p42"/>
          <p:cNvSpPr txBox="1">
            <a:spLocks noGrp="1"/>
          </p:cNvSpPr>
          <p:nvPr>
            <p:ph type="subTitle" idx="2"/>
          </p:nvPr>
        </p:nvSpPr>
        <p:spPr>
          <a:xfrm>
            <a:off x="4945675" y="2874706"/>
            <a:ext cx="3483300" cy="4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WITH TPOT</a:t>
            </a:r>
            <a:endParaRPr dirty="0"/>
          </a:p>
        </p:txBody>
      </p:sp>
      <p:sp>
        <p:nvSpPr>
          <p:cNvPr id="468" name="Google Shape;468;p42"/>
          <p:cNvSpPr txBox="1">
            <a:spLocks noGrp="1"/>
          </p:cNvSpPr>
          <p:nvPr>
            <p:ph type="subTitle" idx="4"/>
          </p:nvPr>
        </p:nvSpPr>
        <p:spPr>
          <a:xfrm>
            <a:off x="4952932" y="3238806"/>
            <a:ext cx="3483300" cy="85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With TPOT, we get 78% of accuracy. And the suggested model is Random Forest Classifier.</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8" name="Google Shape;598;p51"/>
          <p:cNvSpPr txBox="1">
            <a:spLocks noGrp="1"/>
          </p:cNvSpPr>
          <p:nvPr>
            <p:ph type="title" idx="6"/>
          </p:nvPr>
        </p:nvSpPr>
        <p:spPr>
          <a:xfrm>
            <a:off x="1198971" y="39160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effectLst>
                  <a:outerShdw blurRad="38100" dist="38100" dir="2700000" algn="tl">
                    <a:srgbClr val="000000">
                      <a:alpha val="43137"/>
                    </a:srgbClr>
                  </a:outerShdw>
                </a:effectLst>
              </a:rPr>
              <a:t>ML PREDICTION &amp; OUTCOMES</a:t>
            </a:r>
            <a:endParaRPr dirty="0">
              <a:effectLst>
                <a:outerShdw blurRad="38100" dist="38100" dir="2700000" algn="tl">
                  <a:srgbClr val="000000">
                    <a:alpha val="43137"/>
                  </a:srgbClr>
                </a:outerShdw>
              </a:effectLst>
            </a:endParaRPr>
          </a:p>
        </p:txBody>
      </p:sp>
      <p:sp>
        <p:nvSpPr>
          <p:cNvPr id="4" name="Google Shape;465;p42">
            <a:extLst>
              <a:ext uri="{FF2B5EF4-FFF2-40B4-BE49-F238E27FC236}">
                <a16:creationId xmlns:a16="http://schemas.microsoft.com/office/drawing/2014/main" id="{B4419044-9C4A-E83B-40C4-51CC21EA917B}"/>
              </a:ext>
            </a:extLst>
          </p:cNvPr>
          <p:cNvSpPr txBox="1">
            <a:spLocks/>
          </p:cNvSpPr>
          <p:nvPr/>
        </p:nvSpPr>
        <p:spPr>
          <a:xfrm>
            <a:off x="812800" y="1262744"/>
            <a:ext cx="7888514" cy="36721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1pPr>
            <a:lvl2pPr marL="914400" marR="0" lvl="1"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2pPr>
            <a:lvl3pPr marL="1371600" marR="0" lvl="2"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3pPr>
            <a:lvl4pPr marL="1828800" marR="0" lvl="3"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4pPr>
            <a:lvl5pPr marL="2286000" marR="0" lvl="4"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5pPr>
            <a:lvl6pPr marL="2743200" marR="0" lvl="5"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6pPr>
            <a:lvl7pPr marL="3200400" marR="0" lvl="6"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7pPr>
            <a:lvl8pPr marL="3657600" marR="0" lvl="7"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8pPr>
            <a:lvl9pPr marL="4114800" marR="0" lvl="8"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9pPr>
          </a:lstStyle>
          <a:p>
            <a:pPr marL="0" indent="0" algn="l"/>
            <a:r>
              <a:rPr lang="en-US" sz="1250" b="1" dirty="0"/>
              <a:t>1. What did the research tell you? What ended up being your goal/solution?</a:t>
            </a:r>
          </a:p>
          <a:p>
            <a:pPr marL="0" indent="0" algn="l"/>
            <a:endParaRPr lang="en-US" sz="1250" b="1" dirty="0"/>
          </a:p>
          <a:p>
            <a:pPr marL="0" indent="0" algn="just"/>
            <a:r>
              <a:rPr lang="en-US" sz="1250" dirty="0"/>
              <a:t>According to TPOT, the pipeline steps suggested by it can lead to the ideal model selection. The first step would be </a:t>
            </a:r>
            <a:r>
              <a:rPr lang="en-US" sz="1250" dirty="0" err="1"/>
              <a:t>StackingEstimator</a:t>
            </a:r>
            <a:r>
              <a:rPr lang="en-US" sz="1250" dirty="0"/>
              <a:t>(estimator=</a:t>
            </a:r>
            <a:r>
              <a:rPr lang="en-US" sz="1250" dirty="0" err="1"/>
              <a:t>ExtraTreesClassifier</a:t>
            </a:r>
            <a:r>
              <a:rPr lang="en-US" sz="1250" dirty="0"/>
              <a:t>), followed by Random Forest classifier. The accuracy of TPOT is 78%. In the initial studies (Assignment 1), we have chosen the Random Forest Classifier as our ideal model. </a:t>
            </a:r>
          </a:p>
          <a:p>
            <a:pPr marL="0" indent="0" algn="just"/>
            <a:endParaRPr lang="en-US" sz="1250" dirty="0"/>
          </a:p>
          <a:p>
            <a:pPr marL="0" indent="0" algn="just"/>
            <a:r>
              <a:rPr lang="en-US" sz="1250" dirty="0"/>
              <a:t>This study states that using Random Forest we can be 78% accurate predicting whether blood donors are likely to donate in future or not. Based on the location and people, we can target specific area and time to held the blood donation camps to automate and boost the blood transfusion supply chain. Updating and experimenting with different parameters, our approach would be in the </a:t>
            </a:r>
            <a:r>
              <a:rPr lang="en-US" sz="1250" dirty="0" err="1"/>
              <a:t>favour</a:t>
            </a:r>
            <a:r>
              <a:rPr lang="en-US" sz="1250" dirty="0"/>
              <a:t> of using Random Forest in the future. </a:t>
            </a:r>
          </a:p>
          <a:p>
            <a:pPr marL="0" indent="0" algn="just"/>
            <a:endParaRPr lang="en-US" sz="1250" dirty="0"/>
          </a:p>
          <a:p>
            <a:pPr marL="0" indent="0" algn="l"/>
            <a:r>
              <a:rPr lang="en-US" sz="1250" b="1" dirty="0"/>
              <a:t>2. Does your prediction match with expectation using your designated </a:t>
            </a:r>
            <a:r>
              <a:rPr lang="en-US" sz="1250" b="1" dirty="0" err="1"/>
              <a:t>AutoML</a:t>
            </a:r>
            <a:r>
              <a:rPr lang="en-US" sz="1250" b="1" dirty="0"/>
              <a:t>, thus far? What were research results? Do you have results of your own yet?</a:t>
            </a:r>
          </a:p>
          <a:p>
            <a:pPr marL="0" indent="0" algn="l"/>
            <a:endParaRPr lang="en-US" sz="1250" b="1" dirty="0"/>
          </a:p>
          <a:p>
            <a:pPr marL="0" indent="0" algn="just"/>
            <a:r>
              <a:rPr lang="en-US" sz="1250" dirty="0"/>
              <a:t>The model which we chose in the initial study is also suggested by TPOT pipeline, however, model needs further improvements. Our expectations are bit higher than the predicted results (AUC score being 0.6745, and accuracy being 78%)  that we get using TPOT.</a:t>
            </a:r>
          </a:p>
          <a:p>
            <a:pPr marL="0" indent="0" algn="just"/>
            <a:endParaRPr lang="en-US" sz="1250" dirty="0"/>
          </a:p>
        </p:txBody>
      </p:sp>
    </p:spTree>
    <p:extLst>
      <p:ext uri="{BB962C8B-B14F-4D97-AF65-F5344CB8AC3E}">
        <p14:creationId xmlns:p14="http://schemas.microsoft.com/office/powerpoint/2010/main" val="3712804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8" name="Google Shape;598;p51"/>
          <p:cNvSpPr txBox="1">
            <a:spLocks noGrp="1"/>
          </p:cNvSpPr>
          <p:nvPr>
            <p:ph type="title" idx="6"/>
          </p:nvPr>
        </p:nvSpPr>
        <p:spPr>
          <a:xfrm>
            <a:off x="1182912" y="391605"/>
            <a:ext cx="7850685"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effectLst>
                  <a:outerShdw blurRad="38100" dist="38100" dir="2700000" algn="tl">
                    <a:srgbClr val="000000">
                      <a:alpha val="43137"/>
                    </a:srgbClr>
                  </a:outerShdw>
                </a:effectLst>
              </a:rPr>
              <a:t>FUTURE SCOPE OF THE PROJECT</a:t>
            </a:r>
            <a:endParaRPr sz="2800" dirty="0">
              <a:effectLst>
                <a:outerShdw blurRad="38100" dist="38100" dir="2700000" algn="tl">
                  <a:srgbClr val="000000">
                    <a:alpha val="43137"/>
                  </a:srgbClr>
                </a:outerShdw>
              </a:effectLst>
            </a:endParaRPr>
          </a:p>
        </p:txBody>
      </p:sp>
      <p:sp>
        <p:nvSpPr>
          <p:cNvPr id="4" name="Google Shape;465;p42">
            <a:extLst>
              <a:ext uri="{FF2B5EF4-FFF2-40B4-BE49-F238E27FC236}">
                <a16:creationId xmlns:a16="http://schemas.microsoft.com/office/drawing/2014/main" id="{B4419044-9C4A-E83B-40C4-51CC21EA917B}"/>
              </a:ext>
            </a:extLst>
          </p:cNvPr>
          <p:cNvSpPr txBox="1">
            <a:spLocks/>
          </p:cNvSpPr>
          <p:nvPr/>
        </p:nvSpPr>
        <p:spPr>
          <a:xfrm>
            <a:off x="930457" y="964305"/>
            <a:ext cx="7538630" cy="3940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1pPr>
            <a:lvl2pPr marL="914400" marR="0" lvl="1"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2pPr>
            <a:lvl3pPr marL="1371600" marR="0" lvl="2"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3pPr>
            <a:lvl4pPr marL="1828800" marR="0" lvl="3"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4pPr>
            <a:lvl5pPr marL="2286000" marR="0" lvl="4"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5pPr>
            <a:lvl6pPr marL="2743200" marR="0" lvl="5"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6pPr>
            <a:lvl7pPr marL="3200400" marR="0" lvl="6"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7pPr>
            <a:lvl8pPr marL="3657600" marR="0" lvl="7"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8pPr>
            <a:lvl9pPr marL="4114800" marR="0" lvl="8" indent="-330200" algn="ctr" rtl="0">
              <a:lnSpc>
                <a:spcPct val="100000"/>
              </a:lnSpc>
              <a:spcBef>
                <a:spcPts val="0"/>
              </a:spcBef>
              <a:spcAft>
                <a:spcPts val="0"/>
              </a:spcAft>
              <a:buClr>
                <a:schemeClr val="accent5"/>
              </a:buClr>
              <a:buSzPts val="1600"/>
              <a:buFont typeface="Barlow"/>
              <a:buNone/>
              <a:defRPr sz="1600" b="0" i="0" u="none" strike="noStrike" cap="none">
                <a:solidFill>
                  <a:schemeClr val="accent5"/>
                </a:solidFill>
                <a:latin typeface="Barlow"/>
                <a:ea typeface="Barlow"/>
                <a:cs typeface="Barlow"/>
                <a:sym typeface="Barlow"/>
              </a:defRPr>
            </a:lvl9pPr>
          </a:lstStyle>
          <a:p>
            <a:pPr marL="285750" indent="-285750" algn="l">
              <a:buFont typeface="Arial" panose="020B0604020202020204" pitchFamily="34" charset="0"/>
              <a:buChar char="•"/>
            </a:pPr>
            <a:r>
              <a:rPr lang="en-US" sz="1400" dirty="0"/>
              <a:t>We can preprocess the data in such a way that it eliminates the outliers if found any.</a:t>
            </a:r>
          </a:p>
          <a:p>
            <a:pPr marL="285750" indent="-285750" algn="l">
              <a:buFont typeface="Arial" panose="020B0604020202020204" pitchFamily="34" charset="0"/>
              <a:buChar char="•"/>
            </a:pPr>
            <a:endParaRPr lang="en-US" sz="1400" dirty="0"/>
          </a:p>
          <a:p>
            <a:pPr marL="285750" indent="-285750" algn="l">
              <a:buFont typeface="Arial" panose="020B0604020202020204" pitchFamily="34" charset="0"/>
              <a:buChar char="•"/>
            </a:pPr>
            <a:r>
              <a:rPr lang="en-US" sz="1400" dirty="0"/>
              <a:t>We can balance the dataset in such a way that we get similar counts for the class. </a:t>
            </a:r>
          </a:p>
          <a:p>
            <a:pPr marL="285750" indent="-285750" algn="l">
              <a:buFontTx/>
              <a:buChar char="-"/>
            </a:pPr>
            <a:endParaRPr lang="en-US" sz="1400" dirty="0"/>
          </a:p>
          <a:p>
            <a:pPr marL="285750" indent="-285750" algn="l">
              <a:buFont typeface="Arial" panose="020B0604020202020204" pitchFamily="34" charset="0"/>
              <a:buChar char="•"/>
            </a:pPr>
            <a:r>
              <a:rPr lang="en-US" sz="1400" dirty="0"/>
              <a:t>We can further fine-tune the hyperparameters to increase the model's accuracy.</a:t>
            </a:r>
          </a:p>
          <a:p>
            <a:pPr marL="285750" indent="-285750" algn="l">
              <a:buFontTx/>
              <a:buChar char="-"/>
            </a:pPr>
            <a:endParaRPr lang="en-US" sz="1400" dirty="0"/>
          </a:p>
          <a:p>
            <a:pPr marL="285750" indent="-285750" algn="l">
              <a:buFont typeface="Arial" panose="020B0604020202020204" pitchFamily="34" charset="0"/>
              <a:buChar char="•"/>
            </a:pPr>
            <a:r>
              <a:rPr lang="en-US" sz="1400" dirty="0"/>
              <a:t>We can follow the pipeline suggested by the TPOT.</a:t>
            </a:r>
          </a:p>
          <a:p>
            <a:pPr marL="285750" indent="-285750" algn="l">
              <a:buFont typeface="Arial" panose="020B0604020202020204" pitchFamily="34" charset="0"/>
              <a:buChar char="•"/>
            </a:pPr>
            <a:endParaRPr lang="en-US" sz="1400" dirty="0"/>
          </a:p>
          <a:p>
            <a:pPr marL="285750" indent="-285750" algn="l">
              <a:buFont typeface="Arial" panose="020B0604020202020204" pitchFamily="34" charset="0"/>
              <a:buChar char="•"/>
            </a:pPr>
            <a:r>
              <a:rPr lang="en-US" sz="1400" dirty="0"/>
              <a:t>We can obtain real data from the government or blood donation groups, then train our model using that data. </a:t>
            </a:r>
          </a:p>
          <a:p>
            <a:pPr marL="285750" indent="-285750" algn="l">
              <a:buFont typeface="Arial" panose="020B0604020202020204" pitchFamily="34" charset="0"/>
              <a:buChar char="•"/>
            </a:pPr>
            <a:endParaRPr lang="en-US" sz="1400" dirty="0"/>
          </a:p>
          <a:p>
            <a:pPr marL="285750" indent="-285750" algn="l">
              <a:buFont typeface="Arial" panose="020B0604020202020204" pitchFamily="34" charset="0"/>
              <a:buChar char="•"/>
            </a:pPr>
            <a:r>
              <a:rPr lang="en-US" sz="1400" dirty="0"/>
              <a:t>The entire pipeline of this procedure can be automated. This implies that a working model will continue to gather data following each blood donation drive across all blood donation camps and use it to improve the accuracy of the current model. This improved model will then be used for subsequent blood collection drives.</a:t>
            </a:r>
          </a:p>
        </p:txBody>
      </p:sp>
    </p:spTree>
    <p:extLst>
      <p:ext uri="{BB962C8B-B14F-4D97-AF65-F5344CB8AC3E}">
        <p14:creationId xmlns:p14="http://schemas.microsoft.com/office/powerpoint/2010/main" val="1840696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8" name="Google Shape;598;p51"/>
          <p:cNvSpPr txBox="1">
            <a:spLocks noGrp="1"/>
          </p:cNvSpPr>
          <p:nvPr>
            <p:ph type="title" idx="6"/>
          </p:nvPr>
        </p:nvSpPr>
        <p:spPr>
          <a:xfrm>
            <a:off x="646657" y="207029"/>
            <a:ext cx="7850685"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effectLst>
                  <a:outerShdw blurRad="38100" dist="38100" dir="2700000" algn="tl">
                    <a:srgbClr val="000000">
                      <a:alpha val="43137"/>
                    </a:srgbClr>
                  </a:outerShdw>
                </a:effectLst>
              </a:rPr>
              <a:t>DATA VISUALIZATION</a:t>
            </a:r>
            <a:endParaRPr sz="2800" dirty="0">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5A7F2DD2-0BC6-791E-DBE8-4B2D60ED111B}"/>
              </a:ext>
            </a:extLst>
          </p:cNvPr>
          <p:cNvPicPr>
            <a:picLocks noChangeAspect="1"/>
          </p:cNvPicPr>
          <p:nvPr/>
        </p:nvPicPr>
        <p:blipFill>
          <a:blip r:embed="rId3"/>
          <a:srcRect/>
          <a:stretch/>
        </p:blipFill>
        <p:spPr>
          <a:xfrm>
            <a:off x="985388" y="851504"/>
            <a:ext cx="7335856" cy="41371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0920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6" name="Google Shape;1445;p67">
            <a:extLst>
              <a:ext uri="{FF2B5EF4-FFF2-40B4-BE49-F238E27FC236}">
                <a16:creationId xmlns:a16="http://schemas.microsoft.com/office/drawing/2014/main" id="{1ABFE5A0-D109-425B-C84F-5BF819373F7D}"/>
              </a:ext>
            </a:extLst>
          </p:cNvPr>
          <p:cNvPicPr preferRelativeResize="0"/>
          <p:nvPr/>
        </p:nvPicPr>
        <p:blipFill>
          <a:blip r:embed="rId3">
            <a:alphaModFix/>
          </a:blip>
          <a:stretch>
            <a:fillRect/>
          </a:stretch>
        </p:blipFill>
        <p:spPr>
          <a:xfrm>
            <a:off x="-3357" y="2177143"/>
            <a:ext cx="8973186" cy="2859317"/>
          </a:xfrm>
          <a:prstGeom prst="rect">
            <a:avLst/>
          </a:prstGeom>
          <a:noFill/>
          <a:ln>
            <a:noFill/>
          </a:ln>
        </p:spPr>
      </p:pic>
      <p:sp>
        <p:nvSpPr>
          <p:cNvPr id="7" name="Google Shape;1444;p67">
            <a:extLst>
              <a:ext uri="{FF2B5EF4-FFF2-40B4-BE49-F238E27FC236}">
                <a16:creationId xmlns:a16="http://schemas.microsoft.com/office/drawing/2014/main" id="{1ECC59B0-21C5-BEA5-67C4-4210FF0D9E00}"/>
              </a:ext>
            </a:extLst>
          </p:cNvPr>
          <p:cNvSpPr txBox="1">
            <a:spLocks noGrp="1"/>
          </p:cNvSpPr>
          <p:nvPr>
            <p:ph type="title"/>
          </p:nvPr>
        </p:nvSpPr>
        <p:spPr>
          <a:xfrm>
            <a:off x="553086" y="2119551"/>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effectLst>
                  <a:outerShdw blurRad="38100" dist="38100" dir="2700000" algn="tl">
                    <a:srgbClr val="000000">
                      <a:alpha val="43137"/>
                    </a:srgbClr>
                  </a:outerShdw>
                </a:effectLst>
              </a:rPr>
              <a:t>THANK YOU</a:t>
            </a:r>
            <a:endParaRPr sz="4800" dirty="0">
              <a:effectLst>
                <a:outerShdw blurRad="38100" dist="38100" dir="2700000" algn="tl">
                  <a:srgbClr val="000000">
                    <a:alpha val="43137"/>
                  </a:srgb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8"/>
          <p:cNvSpPr txBox="1">
            <a:spLocks noGrp="1"/>
          </p:cNvSpPr>
          <p:nvPr>
            <p:ph type="title"/>
          </p:nvPr>
        </p:nvSpPr>
        <p:spPr>
          <a:xfrm>
            <a:off x="720000" y="535000"/>
            <a:ext cx="7704000" cy="84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effectLst>
                  <a:outerShdw blurRad="38100" dist="38100" dir="2700000" algn="tl">
                    <a:srgbClr val="000000">
                      <a:alpha val="43137"/>
                    </a:srgbClr>
                  </a:outerShdw>
                </a:effectLst>
              </a:rPr>
              <a:t>CONTENTS</a:t>
            </a:r>
            <a:endParaRPr dirty="0">
              <a:effectLst>
                <a:outerShdw blurRad="38100" dist="38100" dir="2700000" algn="tl">
                  <a:srgbClr val="000000">
                    <a:alpha val="43137"/>
                  </a:srgbClr>
                </a:outerShdw>
              </a:effectLst>
            </a:endParaRPr>
          </a:p>
        </p:txBody>
      </p:sp>
      <p:sp>
        <p:nvSpPr>
          <p:cNvPr id="414" name="Google Shape;414;p38"/>
          <p:cNvSpPr txBox="1">
            <a:spLocks noGrp="1"/>
          </p:cNvSpPr>
          <p:nvPr>
            <p:ph type="body" idx="1"/>
          </p:nvPr>
        </p:nvSpPr>
        <p:spPr>
          <a:xfrm>
            <a:off x="720000" y="1514026"/>
            <a:ext cx="7704000" cy="3103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100"/>
              <a:buFont typeface="Arial" panose="020B0604020202020204" pitchFamily="34" charset="0"/>
              <a:buChar char="•"/>
            </a:pPr>
            <a:r>
              <a:rPr lang="en-US" sz="1400" b="1" dirty="0">
                <a:effectLst>
                  <a:outerShdw blurRad="38100" dist="38100" dir="2700000" algn="tl">
                    <a:srgbClr val="000000">
                      <a:alpha val="43137"/>
                    </a:srgbClr>
                  </a:outerShdw>
                </a:effectLst>
              </a:rPr>
              <a:t>Problem Statement </a:t>
            </a:r>
          </a:p>
          <a:p>
            <a:pPr marL="171450" lvl="0" indent="-171450" algn="l" rtl="0">
              <a:spcBef>
                <a:spcPts val="0"/>
              </a:spcBef>
              <a:spcAft>
                <a:spcPts val="0"/>
              </a:spcAft>
              <a:buClr>
                <a:schemeClr val="dk1"/>
              </a:buClr>
              <a:buSzPts val="1100"/>
              <a:buFont typeface="Arial" panose="020B0604020202020204" pitchFamily="34" charset="0"/>
              <a:buChar char="•"/>
            </a:pPr>
            <a:endParaRPr lang="en-US" sz="1400" b="1" dirty="0">
              <a:effectLst>
                <a:outerShdw blurRad="38100" dist="38100" dir="2700000" algn="tl">
                  <a:srgbClr val="000000">
                    <a:alpha val="43137"/>
                  </a:srgbClr>
                </a:outerShdw>
              </a:effectLst>
            </a:endParaRPr>
          </a:p>
          <a:p>
            <a:pPr marL="171450" lvl="0" indent="-171450" algn="l" rtl="0">
              <a:spcBef>
                <a:spcPts val="0"/>
              </a:spcBef>
              <a:spcAft>
                <a:spcPts val="0"/>
              </a:spcAft>
              <a:buClr>
                <a:schemeClr val="dk1"/>
              </a:buClr>
              <a:buSzPts val="1100"/>
              <a:buFont typeface="Arial" panose="020B0604020202020204" pitchFamily="34" charset="0"/>
              <a:buChar char="•"/>
            </a:pPr>
            <a:r>
              <a:rPr lang="en-US" sz="1400" b="1" dirty="0">
                <a:effectLst>
                  <a:outerShdw blurRad="38100" dist="38100" dir="2700000" algn="tl">
                    <a:srgbClr val="000000">
                      <a:alpha val="43137"/>
                    </a:srgbClr>
                  </a:outerShdw>
                </a:effectLst>
              </a:rPr>
              <a:t>Team Profile</a:t>
            </a:r>
          </a:p>
          <a:p>
            <a:pPr marL="171450" lvl="0" indent="-171450" algn="l" rtl="0">
              <a:spcBef>
                <a:spcPts val="0"/>
              </a:spcBef>
              <a:spcAft>
                <a:spcPts val="0"/>
              </a:spcAft>
              <a:buClr>
                <a:schemeClr val="dk1"/>
              </a:buClr>
              <a:buSzPts val="1100"/>
              <a:buFont typeface="Arial" panose="020B0604020202020204" pitchFamily="34" charset="0"/>
              <a:buChar char="•"/>
            </a:pPr>
            <a:endParaRPr lang="en-US" sz="1400" b="1" dirty="0">
              <a:effectLst>
                <a:outerShdw blurRad="38100" dist="38100" dir="2700000" algn="tl">
                  <a:srgbClr val="000000">
                    <a:alpha val="43137"/>
                  </a:srgbClr>
                </a:outerShdw>
              </a:effectLst>
            </a:endParaRPr>
          </a:p>
          <a:p>
            <a:pPr marL="171450" lvl="0" indent="-171450" algn="l" rtl="0">
              <a:spcBef>
                <a:spcPts val="0"/>
              </a:spcBef>
              <a:spcAft>
                <a:spcPts val="0"/>
              </a:spcAft>
              <a:buClr>
                <a:schemeClr val="dk1"/>
              </a:buClr>
              <a:buSzPts val="1100"/>
              <a:buFont typeface="Arial" panose="020B0604020202020204" pitchFamily="34" charset="0"/>
              <a:buChar char="•"/>
            </a:pPr>
            <a:r>
              <a:rPr lang="en-US" sz="1400" b="1" dirty="0">
                <a:effectLst>
                  <a:outerShdw blurRad="38100" dist="38100" dir="2700000" algn="tl">
                    <a:srgbClr val="000000">
                      <a:alpha val="43137"/>
                    </a:srgbClr>
                  </a:outerShdw>
                </a:effectLst>
              </a:rPr>
              <a:t>Importance of Blood Transfusion Prediction</a:t>
            </a:r>
          </a:p>
          <a:p>
            <a:pPr marL="171450" lvl="0" indent="-171450" algn="l" rtl="0">
              <a:spcBef>
                <a:spcPts val="0"/>
              </a:spcBef>
              <a:spcAft>
                <a:spcPts val="0"/>
              </a:spcAft>
              <a:buClr>
                <a:schemeClr val="dk1"/>
              </a:buClr>
              <a:buSzPts val="1100"/>
              <a:buFont typeface="Arial" panose="020B0604020202020204" pitchFamily="34" charset="0"/>
              <a:buChar char="•"/>
            </a:pPr>
            <a:endParaRPr lang="en-US" sz="1400" b="1" dirty="0">
              <a:effectLst>
                <a:outerShdw blurRad="38100" dist="38100" dir="2700000" algn="tl">
                  <a:srgbClr val="000000">
                    <a:alpha val="43137"/>
                  </a:srgbClr>
                </a:outerShdw>
              </a:effectLst>
            </a:endParaRPr>
          </a:p>
          <a:p>
            <a:pPr marL="171450" lvl="0" indent="-171450" algn="l" rtl="0">
              <a:spcBef>
                <a:spcPts val="0"/>
              </a:spcBef>
              <a:spcAft>
                <a:spcPts val="0"/>
              </a:spcAft>
              <a:buClr>
                <a:schemeClr val="dk1"/>
              </a:buClr>
              <a:buSzPts val="1100"/>
              <a:buFont typeface="Arial" panose="020B0604020202020204" pitchFamily="34" charset="0"/>
              <a:buChar char="•"/>
            </a:pPr>
            <a:r>
              <a:rPr lang="en-US" sz="1400" b="1" dirty="0">
                <a:effectLst>
                  <a:outerShdw blurRad="38100" dist="38100" dir="2700000" algn="tl">
                    <a:srgbClr val="000000">
                      <a:alpha val="43137"/>
                    </a:srgbClr>
                  </a:outerShdw>
                </a:effectLst>
              </a:rPr>
              <a:t>Approach to achieving the goal</a:t>
            </a:r>
          </a:p>
          <a:p>
            <a:pPr marL="171450" lvl="0" indent="-171450" algn="l" rtl="0">
              <a:spcBef>
                <a:spcPts val="0"/>
              </a:spcBef>
              <a:spcAft>
                <a:spcPts val="0"/>
              </a:spcAft>
              <a:buClr>
                <a:schemeClr val="dk1"/>
              </a:buClr>
              <a:buSzPts val="1100"/>
              <a:buFont typeface="Arial" panose="020B0604020202020204" pitchFamily="34" charset="0"/>
              <a:buChar char="•"/>
            </a:pPr>
            <a:endParaRPr lang="en-US" sz="1400" b="1" dirty="0">
              <a:effectLst>
                <a:outerShdw blurRad="38100" dist="38100" dir="2700000" algn="tl">
                  <a:srgbClr val="000000">
                    <a:alpha val="43137"/>
                  </a:srgbClr>
                </a:outerShdw>
              </a:effectLst>
            </a:endParaRPr>
          </a:p>
          <a:p>
            <a:pPr marL="171450" indent="-171450">
              <a:buClr>
                <a:schemeClr val="dk1"/>
              </a:buClr>
              <a:buSzPts val="1100"/>
              <a:buFont typeface="Arial" panose="020B0604020202020204" pitchFamily="34" charset="0"/>
              <a:buChar char="•"/>
            </a:pPr>
            <a:r>
              <a:rPr lang="en-US" sz="1400" b="1" dirty="0">
                <a:effectLst>
                  <a:outerShdw blurRad="38100" dist="38100" dir="2700000" algn="tl">
                    <a:srgbClr val="000000">
                      <a:alpha val="43137"/>
                    </a:srgbClr>
                  </a:outerShdw>
                </a:effectLst>
              </a:rPr>
              <a:t>Implementation</a:t>
            </a:r>
          </a:p>
          <a:p>
            <a:pPr marL="171450" lvl="0" indent="-171450" algn="l" rtl="0">
              <a:spcBef>
                <a:spcPts val="0"/>
              </a:spcBef>
              <a:spcAft>
                <a:spcPts val="0"/>
              </a:spcAft>
              <a:buClr>
                <a:schemeClr val="dk1"/>
              </a:buClr>
              <a:buSzPts val="1100"/>
              <a:buFont typeface="Arial" panose="020B0604020202020204" pitchFamily="34" charset="0"/>
              <a:buChar char="•"/>
            </a:pPr>
            <a:endParaRPr lang="en-US" sz="1400" b="1" dirty="0">
              <a:effectLst>
                <a:outerShdw blurRad="38100" dist="38100" dir="2700000" algn="tl">
                  <a:srgbClr val="000000">
                    <a:alpha val="43137"/>
                  </a:srgbClr>
                </a:outerShdw>
              </a:effectLst>
            </a:endParaRPr>
          </a:p>
          <a:p>
            <a:pPr marL="171450" lvl="0" indent="-171450" algn="l" rtl="0">
              <a:spcBef>
                <a:spcPts val="0"/>
              </a:spcBef>
              <a:spcAft>
                <a:spcPts val="0"/>
              </a:spcAft>
              <a:buClr>
                <a:schemeClr val="dk1"/>
              </a:buClr>
              <a:buSzPts val="1100"/>
              <a:buFont typeface="Arial" panose="020B0604020202020204" pitchFamily="34" charset="0"/>
              <a:buChar char="•"/>
            </a:pPr>
            <a:r>
              <a:rPr lang="en-US" sz="1400" b="1" dirty="0">
                <a:effectLst>
                  <a:outerShdw blurRad="38100" dist="38100" dir="2700000" algn="tl">
                    <a:srgbClr val="000000">
                      <a:alpha val="43137"/>
                    </a:srgbClr>
                  </a:outerShdw>
                </a:effectLst>
              </a:rPr>
              <a:t>With or Without </a:t>
            </a:r>
            <a:r>
              <a:rPr lang="en-US" sz="1400" b="1" dirty="0" err="1">
                <a:effectLst>
                  <a:outerShdw blurRad="38100" dist="38100" dir="2700000" algn="tl">
                    <a:srgbClr val="000000">
                      <a:alpha val="43137"/>
                    </a:srgbClr>
                  </a:outerShdw>
                </a:effectLst>
              </a:rPr>
              <a:t>AutoML</a:t>
            </a:r>
            <a:endParaRPr lang="en-US" sz="1400" b="1" dirty="0">
              <a:effectLst>
                <a:outerShdw blurRad="38100" dist="38100" dir="2700000" algn="tl">
                  <a:srgbClr val="000000">
                    <a:alpha val="43137"/>
                  </a:srgbClr>
                </a:outerShdw>
              </a:effectLst>
            </a:endParaRPr>
          </a:p>
          <a:p>
            <a:pPr marL="171450" lvl="0" indent="-171450" algn="l" rtl="0">
              <a:spcBef>
                <a:spcPts val="0"/>
              </a:spcBef>
              <a:spcAft>
                <a:spcPts val="0"/>
              </a:spcAft>
              <a:buClr>
                <a:schemeClr val="dk1"/>
              </a:buClr>
              <a:buSzPts val="1100"/>
              <a:buFont typeface="Arial" panose="020B0604020202020204" pitchFamily="34" charset="0"/>
              <a:buChar char="•"/>
            </a:pPr>
            <a:endParaRPr lang="en-US" sz="1400" b="1" dirty="0">
              <a:effectLst>
                <a:outerShdw blurRad="38100" dist="38100" dir="2700000" algn="tl">
                  <a:srgbClr val="000000">
                    <a:alpha val="43137"/>
                  </a:srgbClr>
                </a:outerShdw>
              </a:effectLst>
            </a:endParaRPr>
          </a:p>
          <a:p>
            <a:pPr marL="171450" lvl="0" indent="-171450" algn="l" rtl="0">
              <a:spcBef>
                <a:spcPts val="0"/>
              </a:spcBef>
              <a:spcAft>
                <a:spcPts val="0"/>
              </a:spcAft>
              <a:buClr>
                <a:schemeClr val="dk1"/>
              </a:buClr>
              <a:buSzPts val="1100"/>
              <a:buFont typeface="Arial" panose="020B0604020202020204" pitchFamily="34" charset="0"/>
              <a:buChar char="•"/>
            </a:pPr>
            <a:r>
              <a:rPr lang="en-US" sz="1400" b="1" dirty="0">
                <a:effectLst>
                  <a:outerShdw blurRad="38100" dist="38100" dir="2700000" algn="tl">
                    <a:srgbClr val="000000">
                      <a:alpha val="43137"/>
                    </a:srgbClr>
                  </a:outerShdw>
                </a:effectLst>
              </a:rPr>
              <a:t>Future scope of the project</a:t>
            </a:r>
          </a:p>
          <a:p>
            <a:pPr marL="171450" lvl="0" indent="-171450" algn="l" rtl="0">
              <a:spcBef>
                <a:spcPts val="0"/>
              </a:spcBef>
              <a:spcAft>
                <a:spcPts val="0"/>
              </a:spcAft>
              <a:buClr>
                <a:schemeClr val="dk1"/>
              </a:buClr>
              <a:buSzPts val="1100"/>
              <a:buFont typeface="Arial" panose="020B0604020202020204" pitchFamily="34" charset="0"/>
              <a:buChar char="•"/>
            </a:pPr>
            <a:endParaRPr lang="en-US" sz="1400" b="1" dirty="0">
              <a:effectLst>
                <a:outerShdw blurRad="38100" dist="38100" dir="2700000" algn="tl">
                  <a:srgbClr val="000000">
                    <a:alpha val="43137"/>
                  </a:srgbClr>
                </a:outerShdw>
              </a:effectLst>
            </a:endParaRPr>
          </a:p>
          <a:p>
            <a:pPr marL="171450" lvl="0" indent="-171450" algn="l" rtl="0">
              <a:spcBef>
                <a:spcPts val="0"/>
              </a:spcBef>
              <a:spcAft>
                <a:spcPts val="0"/>
              </a:spcAft>
              <a:buClr>
                <a:schemeClr val="dk1"/>
              </a:buClr>
              <a:buSzPts val="1100"/>
              <a:buFont typeface="Arial" panose="020B0604020202020204" pitchFamily="34" charset="0"/>
              <a:buChar char="•"/>
            </a:pPr>
            <a:endParaRPr sz="1400" b="1" dirty="0">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30F8BB01-DE73-B7B8-B90D-B4735D6F271B}"/>
              </a:ext>
            </a:extLst>
          </p:cNvPr>
          <p:cNvPicPr>
            <a:picLocks noChangeAspect="1"/>
          </p:cNvPicPr>
          <p:nvPr/>
        </p:nvPicPr>
        <p:blipFill>
          <a:blip r:embed="rId3"/>
          <a:stretch>
            <a:fillRect/>
          </a:stretch>
        </p:blipFill>
        <p:spPr>
          <a:xfrm>
            <a:off x="5671490" y="1601972"/>
            <a:ext cx="2810686" cy="2158129"/>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0"/>
          <p:cNvSpPr txBox="1">
            <a:spLocks noGrp="1"/>
          </p:cNvSpPr>
          <p:nvPr>
            <p:ph type="title"/>
          </p:nvPr>
        </p:nvSpPr>
        <p:spPr>
          <a:xfrm>
            <a:off x="1024799" y="1032243"/>
            <a:ext cx="7226065" cy="7346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effectLst>
                  <a:outerShdw blurRad="38100" dist="38100" dir="2700000" algn="tl">
                    <a:srgbClr val="000000">
                      <a:alpha val="43137"/>
                    </a:srgbClr>
                  </a:outerShdw>
                </a:effectLst>
              </a:rPr>
              <a:t>PROBLEM STATEMENT</a:t>
            </a:r>
            <a:endParaRPr sz="3200" dirty="0">
              <a:effectLst>
                <a:outerShdw blurRad="38100" dist="38100" dir="2700000" algn="tl">
                  <a:srgbClr val="000000">
                    <a:alpha val="43137"/>
                  </a:srgbClr>
                </a:outerShdw>
              </a:effectLst>
            </a:endParaRPr>
          </a:p>
        </p:txBody>
      </p:sp>
      <p:sp>
        <p:nvSpPr>
          <p:cNvPr id="443" name="Google Shape;443;p40"/>
          <p:cNvSpPr txBox="1">
            <a:spLocks noGrp="1"/>
          </p:cNvSpPr>
          <p:nvPr>
            <p:ph type="subTitle" idx="1"/>
          </p:nvPr>
        </p:nvSpPr>
        <p:spPr>
          <a:xfrm>
            <a:off x="1630326" y="1605913"/>
            <a:ext cx="5975497" cy="30157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Blood transfusions are a critical aspect of the medical industry, and the timely availability of blood is crucial for saving lives. However, the manual process of blood transfusions can be time-consuming and result in delays that may cause adverse consequences. Automating the blood transfusion supply chain through machine learning techniques can improve the efficiency of blood banks and health agencies in organizing blood donations.</a:t>
            </a:r>
          </a:p>
          <a:p>
            <a:pPr marL="0" lvl="0" indent="0" algn="ctr" rtl="0">
              <a:spcBef>
                <a:spcPts val="0"/>
              </a:spcBef>
              <a:spcAft>
                <a:spcPts val="0"/>
              </a:spcAft>
              <a:buNone/>
            </a:pPr>
            <a:endParaRPr lang="en-US" sz="1200" dirty="0"/>
          </a:p>
          <a:p>
            <a:pPr marL="0" lvl="0" indent="0" algn="ctr" rtl="0">
              <a:spcBef>
                <a:spcPts val="0"/>
              </a:spcBef>
              <a:spcAft>
                <a:spcPts val="0"/>
              </a:spcAft>
              <a:buNone/>
            </a:pPr>
            <a:r>
              <a:rPr lang="en-US" sz="1200" dirty="0"/>
              <a:t>The aim of this research is to predict the likelihood of individuals donating blood in future blood donation camps based on their blood donation history. To achieve this objective, we will use a publicly available dataset of blood donations and train multiple machine learning models to identify the factors that influence an individual's decision to donate blood. We will then optimize the parameters of the models and evaluate their performance using appropriate metrics.</a:t>
            </a:r>
            <a:endParaRPr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62"/>
          <p:cNvSpPr txBox="1">
            <a:spLocks noGrp="1"/>
          </p:cNvSpPr>
          <p:nvPr>
            <p:ph type="title" idx="6"/>
          </p:nvPr>
        </p:nvSpPr>
        <p:spPr>
          <a:xfrm>
            <a:off x="715050" y="488750"/>
            <a:ext cx="771390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effectLst>
                  <a:outerShdw blurRad="38100" dist="38100" dir="2700000" algn="tl">
                    <a:srgbClr val="000000">
                      <a:alpha val="43137"/>
                    </a:srgbClr>
                  </a:outerShdw>
                </a:effectLst>
              </a:rPr>
              <a:t>T</a:t>
            </a:r>
            <a:r>
              <a:rPr lang="en" dirty="0">
                <a:effectLst>
                  <a:outerShdw blurRad="38100" dist="38100" dir="2700000" algn="tl">
                    <a:srgbClr val="000000">
                      <a:alpha val="43137"/>
                    </a:srgbClr>
                  </a:outerShdw>
                </a:effectLst>
              </a:rPr>
              <a:t>EAM PROFILE</a:t>
            </a:r>
            <a:endParaRPr dirty="0">
              <a:effectLst>
                <a:outerShdw blurRad="38100" dist="38100" dir="2700000" algn="tl">
                  <a:srgbClr val="000000">
                    <a:alpha val="43137"/>
                  </a:srgbClr>
                </a:outerShdw>
              </a:effectLst>
            </a:endParaRPr>
          </a:p>
        </p:txBody>
      </p:sp>
      <p:sp>
        <p:nvSpPr>
          <p:cNvPr id="994" name="Google Shape;994;p62"/>
          <p:cNvSpPr txBox="1">
            <a:spLocks noGrp="1"/>
          </p:cNvSpPr>
          <p:nvPr>
            <p:ph type="title"/>
          </p:nvPr>
        </p:nvSpPr>
        <p:spPr>
          <a:xfrm>
            <a:off x="720000" y="31162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effectLst>
                  <a:outerShdw blurRad="38100" dist="38100" dir="2700000" algn="tl">
                    <a:srgbClr val="000000">
                      <a:alpha val="43137"/>
                    </a:srgbClr>
                  </a:outerShdw>
                </a:effectLst>
              </a:rPr>
              <a:t>KISHAN PATEL</a:t>
            </a:r>
            <a:endParaRPr dirty="0">
              <a:effectLst>
                <a:outerShdw blurRad="38100" dist="38100" dir="2700000" algn="tl">
                  <a:srgbClr val="000000">
                    <a:alpha val="43137"/>
                  </a:srgbClr>
                </a:outerShdw>
              </a:effectLst>
            </a:endParaRPr>
          </a:p>
        </p:txBody>
      </p:sp>
      <p:sp>
        <p:nvSpPr>
          <p:cNvPr id="995" name="Google Shape;995;p62"/>
          <p:cNvSpPr txBox="1">
            <a:spLocks noGrp="1"/>
          </p:cNvSpPr>
          <p:nvPr>
            <p:ph type="subTitle" idx="1"/>
          </p:nvPr>
        </p:nvSpPr>
        <p:spPr>
          <a:xfrm>
            <a:off x="720000" y="3702775"/>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(B.Sc. Physics, PGDCA, Big Data Solution Architecture)</a:t>
            </a:r>
          </a:p>
        </p:txBody>
      </p:sp>
      <p:sp>
        <p:nvSpPr>
          <p:cNvPr id="996" name="Google Shape;996;p62"/>
          <p:cNvSpPr txBox="1">
            <a:spLocks noGrp="1"/>
          </p:cNvSpPr>
          <p:nvPr>
            <p:ph type="title" idx="2"/>
          </p:nvPr>
        </p:nvSpPr>
        <p:spPr>
          <a:xfrm>
            <a:off x="3419269" y="31162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effectLst>
                  <a:outerShdw blurRad="38100" dist="38100" dir="2700000" algn="tl">
                    <a:srgbClr val="000000">
                      <a:alpha val="43137"/>
                    </a:srgbClr>
                  </a:outerShdw>
                </a:effectLst>
              </a:rPr>
              <a:t>TILAK PANDYA</a:t>
            </a:r>
            <a:endParaRPr dirty="0">
              <a:effectLst>
                <a:outerShdw blurRad="38100" dist="38100" dir="2700000" algn="tl">
                  <a:srgbClr val="000000">
                    <a:alpha val="43137"/>
                  </a:srgbClr>
                </a:outerShdw>
              </a:effectLst>
            </a:endParaRPr>
          </a:p>
        </p:txBody>
      </p:sp>
      <p:sp>
        <p:nvSpPr>
          <p:cNvPr id="997" name="Google Shape;997;p62"/>
          <p:cNvSpPr txBox="1">
            <a:spLocks noGrp="1"/>
          </p:cNvSpPr>
          <p:nvPr>
            <p:ph type="subTitle" idx="3"/>
          </p:nvPr>
        </p:nvSpPr>
        <p:spPr>
          <a:xfrm>
            <a:off x="3419269" y="3702775"/>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a:t>
            </a:r>
            <a:r>
              <a:rPr lang="en-US" dirty="0"/>
              <a:t>B.C.A., M.C.A.)</a:t>
            </a:r>
            <a:endParaRPr dirty="0"/>
          </a:p>
        </p:txBody>
      </p:sp>
      <p:sp>
        <p:nvSpPr>
          <p:cNvPr id="998" name="Google Shape;998;p62"/>
          <p:cNvSpPr txBox="1">
            <a:spLocks noGrp="1"/>
          </p:cNvSpPr>
          <p:nvPr>
            <p:ph type="title" idx="4"/>
          </p:nvPr>
        </p:nvSpPr>
        <p:spPr>
          <a:xfrm>
            <a:off x="6118545" y="31162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effectLst>
                  <a:outerShdw blurRad="38100" dist="38100" dir="2700000" algn="tl">
                    <a:srgbClr val="000000">
                      <a:alpha val="43137"/>
                    </a:srgbClr>
                  </a:outerShdw>
                </a:effectLst>
              </a:rPr>
              <a:t>NAMRA PATEL</a:t>
            </a:r>
            <a:endParaRPr dirty="0">
              <a:effectLst>
                <a:outerShdw blurRad="38100" dist="38100" dir="2700000" algn="tl">
                  <a:srgbClr val="000000">
                    <a:alpha val="43137"/>
                  </a:srgbClr>
                </a:outerShdw>
              </a:effectLst>
            </a:endParaRPr>
          </a:p>
        </p:txBody>
      </p:sp>
      <p:sp>
        <p:nvSpPr>
          <p:cNvPr id="999" name="Google Shape;999;p62"/>
          <p:cNvSpPr txBox="1">
            <a:spLocks noGrp="1"/>
          </p:cNvSpPr>
          <p:nvPr>
            <p:ph type="subTitle" idx="5"/>
          </p:nvPr>
        </p:nvSpPr>
        <p:spPr>
          <a:xfrm>
            <a:off x="6118545" y="3702775"/>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400" dirty="0"/>
              <a:t>(B.E. Computer Science)</a:t>
            </a:r>
            <a:endParaRPr sz="1400" dirty="0"/>
          </a:p>
        </p:txBody>
      </p:sp>
      <p:pic>
        <p:nvPicPr>
          <p:cNvPr id="1000" name="Google Shape;1000;p62"/>
          <p:cNvPicPr preferRelativeResize="0"/>
          <p:nvPr/>
        </p:nvPicPr>
        <p:blipFill rotWithShape="1">
          <a:blip r:embed="rId3"/>
          <a:srcRect l="4" t="-809" r="-4" b="27563"/>
          <a:stretch/>
        </p:blipFill>
        <p:spPr>
          <a:xfrm>
            <a:off x="1012861" y="1277662"/>
            <a:ext cx="1719900" cy="1680600"/>
          </a:xfrm>
          <a:prstGeom prst="teardrop">
            <a:avLst>
              <a:gd name="adj" fmla="val 100000"/>
            </a:avLst>
          </a:prstGeom>
          <a:noFill/>
          <a:ln>
            <a:noFill/>
          </a:ln>
        </p:spPr>
      </p:pic>
      <p:pic>
        <p:nvPicPr>
          <p:cNvPr id="1001" name="Google Shape;1001;p62"/>
          <p:cNvPicPr preferRelativeResize="0"/>
          <p:nvPr/>
        </p:nvPicPr>
        <p:blipFill rotWithShape="1">
          <a:blip r:embed="rId4"/>
          <a:srcRect l="3" t="1144" r="-3" b="1142"/>
          <a:stretch/>
        </p:blipFill>
        <p:spPr>
          <a:xfrm>
            <a:off x="3712106" y="1277662"/>
            <a:ext cx="1719900" cy="1680600"/>
          </a:xfrm>
          <a:prstGeom prst="teardrop">
            <a:avLst>
              <a:gd name="adj" fmla="val 100000"/>
            </a:avLst>
          </a:prstGeom>
          <a:noFill/>
          <a:ln>
            <a:noFill/>
          </a:ln>
        </p:spPr>
      </p:pic>
      <p:pic>
        <p:nvPicPr>
          <p:cNvPr id="1002" name="Google Shape;1002;p62"/>
          <p:cNvPicPr preferRelativeResize="0"/>
          <p:nvPr/>
        </p:nvPicPr>
        <p:blipFill rotWithShape="1">
          <a:blip r:embed="rId5"/>
          <a:srcRect l="19466" t="12645" r="14340" b="38844"/>
          <a:stretch/>
        </p:blipFill>
        <p:spPr>
          <a:xfrm>
            <a:off x="6411347" y="1277638"/>
            <a:ext cx="1719900" cy="1680600"/>
          </a:xfrm>
          <a:prstGeom prst="teardrop">
            <a:avLst>
              <a:gd name="adj" fmla="val 100000"/>
            </a:avLst>
          </a:prstGeom>
          <a:noFill/>
          <a:ln>
            <a:noFill/>
          </a:ln>
        </p:spPr>
      </p:pic>
    </p:spTree>
    <p:extLst>
      <p:ext uri="{BB962C8B-B14F-4D97-AF65-F5344CB8AC3E}">
        <p14:creationId xmlns:p14="http://schemas.microsoft.com/office/powerpoint/2010/main" val="3992852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0"/>
          <p:cNvSpPr txBox="1">
            <a:spLocks noGrp="1"/>
          </p:cNvSpPr>
          <p:nvPr>
            <p:ph type="title"/>
          </p:nvPr>
        </p:nvSpPr>
        <p:spPr>
          <a:xfrm>
            <a:off x="1658527" y="411368"/>
            <a:ext cx="6150157"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effectLst>
                  <a:outerShdw blurRad="38100" dist="38100" dir="2700000" algn="tl">
                    <a:srgbClr val="000000">
                      <a:alpha val="43137"/>
                    </a:srgbClr>
                  </a:outerShdw>
                </a:effectLst>
              </a:rPr>
              <a:t>IMPORTANCE OF BLOOD TRANSFUSION PREDICTION</a:t>
            </a:r>
            <a:endParaRPr sz="2400" dirty="0">
              <a:effectLst>
                <a:outerShdw blurRad="38100" dist="38100" dir="2700000" algn="tl">
                  <a:srgbClr val="000000">
                    <a:alpha val="43137"/>
                  </a:srgbClr>
                </a:outerShdw>
              </a:effectLst>
            </a:endParaRPr>
          </a:p>
        </p:txBody>
      </p:sp>
      <p:sp>
        <p:nvSpPr>
          <p:cNvPr id="586" name="Google Shape;586;p50"/>
          <p:cNvSpPr txBox="1">
            <a:spLocks noGrp="1"/>
          </p:cNvSpPr>
          <p:nvPr>
            <p:ph type="subTitle" idx="1"/>
          </p:nvPr>
        </p:nvSpPr>
        <p:spPr>
          <a:xfrm>
            <a:off x="845753" y="1161617"/>
            <a:ext cx="6959466" cy="3657126"/>
          </a:xfrm>
          <a:prstGeom prst="rect">
            <a:avLst/>
          </a:prstGeom>
        </p:spPr>
        <p:txBody>
          <a:bodyPr spcFirstLastPara="1" wrap="square" lIns="91425" tIns="91425" rIns="91425" bIns="91425" anchor="ctr" anchorCtr="0">
            <a:noAutofit/>
          </a:bodyPr>
          <a:lstStyle/>
          <a:p>
            <a:pPr marL="285750" lvl="0" indent="-285750" algn="just" rtl="0">
              <a:spcBef>
                <a:spcPts val="0"/>
              </a:spcBef>
              <a:spcAft>
                <a:spcPts val="0"/>
              </a:spcAft>
              <a:buFont typeface="Arial" panose="020B0604020202020204" pitchFamily="34" charset="0"/>
              <a:buChar char="•"/>
            </a:pPr>
            <a:r>
              <a:rPr lang="en-US" sz="1350" dirty="0">
                <a:effectLst>
                  <a:outerShdw blurRad="38100" dist="38100" dir="2700000" algn="tl">
                    <a:srgbClr val="000000">
                      <a:alpha val="43137"/>
                    </a:srgbClr>
                  </a:outerShdw>
                </a:effectLst>
              </a:rPr>
              <a:t>In the industrialized world, the majority of blood donors are unpaid volunteers.</a:t>
            </a:r>
          </a:p>
          <a:p>
            <a:pPr marL="285750" lvl="0" indent="-285750" algn="just" rtl="0">
              <a:spcBef>
                <a:spcPts val="0"/>
              </a:spcBef>
              <a:spcAft>
                <a:spcPts val="0"/>
              </a:spcAft>
              <a:buFont typeface="Arial" panose="020B0604020202020204" pitchFamily="34" charset="0"/>
              <a:buChar char="•"/>
            </a:pPr>
            <a:endParaRPr lang="en-US" sz="1350" dirty="0">
              <a:effectLst>
                <a:outerShdw blurRad="38100" dist="38100" dir="2700000" algn="tl">
                  <a:srgbClr val="000000">
                    <a:alpha val="43137"/>
                  </a:srgbClr>
                </a:outerShdw>
              </a:effectLst>
            </a:endParaRPr>
          </a:p>
          <a:p>
            <a:pPr marL="285750" lvl="0" indent="-285750" algn="just" rtl="0">
              <a:spcBef>
                <a:spcPts val="0"/>
              </a:spcBef>
              <a:spcAft>
                <a:spcPts val="0"/>
              </a:spcAft>
              <a:buFont typeface="Arial" panose="020B0604020202020204" pitchFamily="34" charset="0"/>
              <a:buChar char="•"/>
            </a:pPr>
            <a:r>
              <a:rPr lang="en-US" sz="1350" dirty="0">
                <a:effectLst>
                  <a:outerShdw blurRad="38100" dist="38100" dir="2700000" algn="tl">
                    <a:srgbClr val="000000">
                      <a:alpha val="43137"/>
                    </a:srgbClr>
                  </a:outerShdw>
                </a:effectLst>
              </a:rPr>
              <a:t>This means that in order to maintain healthcare services, blood banks, hospitals, and the government heavily depend on the generosity of the donors.</a:t>
            </a:r>
          </a:p>
          <a:p>
            <a:pPr marL="285750" lvl="0" indent="-285750" algn="just" rtl="0">
              <a:spcBef>
                <a:spcPts val="0"/>
              </a:spcBef>
              <a:spcAft>
                <a:spcPts val="0"/>
              </a:spcAft>
              <a:buFont typeface="Arial" panose="020B0604020202020204" pitchFamily="34" charset="0"/>
              <a:buChar char="•"/>
            </a:pPr>
            <a:endParaRPr lang="en-US" sz="1350" dirty="0">
              <a:effectLst>
                <a:outerShdw blurRad="38100" dist="38100" dir="2700000" algn="tl">
                  <a:srgbClr val="000000">
                    <a:alpha val="43137"/>
                  </a:srgbClr>
                </a:outerShdw>
              </a:effectLst>
            </a:endParaRPr>
          </a:p>
          <a:p>
            <a:pPr marL="285750" lvl="0" indent="-285750" algn="just" rtl="0">
              <a:spcBef>
                <a:spcPts val="0"/>
              </a:spcBef>
              <a:spcAft>
                <a:spcPts val="0"/>
              </a:spcAft>
              <a:buFont typeface="Arial" panose="020B0604020202020204" pitchFamily="34" charset="0"/>
              <a:buChar char="•"/>
            </a:pPr>
            <a:r>
              <a:rPr lang="en-US" sz="1350" dirty="0">
                <a:effectLst>
                  <a:outerShdw blurRad="38100" dist="38100" dir="2700000" algn="tl">
                    <a:srgbClr val="000000">
                      <a:alpha val="43137"/>
                    </a:srgbClr>
                  </a:outerShdw>
                </a:effectLst>
              </a:rPr>
              <a:t>It is exceedingly difficult for these institutions to deliver high-quality healthcare services without sufficient blood from such donors and blood donor organizations.</a:t>
            </a:r>
          </a:p>
          <a:p>
            <a:pPr marL="285750" lvl="0" indent="-285750" algn="just" rtl="0">
              <a:spcBef>
                <a:spcPts val="0"/>
              </a:spcBef>
              <a:spcAft>
                <a:spcPts val="0"/>
              </a:spcAft>
              <a:buFont typeface="Arial" panose="020B0604020202020204" pitchFamily="34" charset="0"/>
              <a:buChar char="•"/>
            </a:pPr>
            <a:endParaRPr lang="en-US" sz="1350" dirty="0">
              <a:effectLst>
                <a:outerShdw blurRad="38100" dist="38100" dir="2700000" algn="tl">
                  <a:srgbClr val="000000">
                    <a:alpha val="43137"/>
                  </a:srgbClr>
                </a:outerShdw>
              </a:effectLst>
            </a:endParaRPr>
          </a:p>
          <a:p>
            <a:pPr marL="285750" lvl="0" indent="-285750" algn="just" rtl="0">
              <a:spcBef>
                <a:spcPts val="0"/>
              </a:spcBef>
              <a:spcAft>
                <a:spcPts val="0"/>
              </a:spcAft>
              <a:buFont typeface="Arial" panose="020B0604020202020204" pitchFamily="34" charset="0"/>
              <a:buChar char="•"/>
            </a:pPr>
            <a:r>
              <a:rPr lang="en-US" sz="1350" dirty="0">
                <a:effectLst>
                  <a:outerShdw blurRad="38100" dist="38100" dir="2700000" algn="tl">
                    <a:srgbClr val="000000">
                      <a:alpha val="43137"/>
                    </a:srgbClr>
                  </a:outerShdw>
                </a:effectLst>
              </a:rPr>
              <a:t>Lack of blood supplies can result in life-threatening circumstances.</a:t>
            </a:r>
          </a:p>
          <a:p>
            <a:pPr marL="285750" lvl="0" indent="-285750" algn="just" rtl="0">
              <a:spcBef>
                <a:spcPts val="0"/>
              </a:spcBef>
              <a:spcAft>
                <a:spcPts val="0"/>
              </a:spcAft>
              <a:buFont typeface="Arial" panose="020B0604020202020204" pitchFamily="34" charset="0"/>
              <a:buChar char="•"/>
            </a:pPr>
            <a:endParaRPr lang="en-US" sz="1350" dirty="0">
              <a:effectLst>
                <a:outerShdw blurRad="38100" dist="38100" dir="2700000" algn="tl">
                  <a:srgbClr val="000000">
                    <a:alpha val="43137"/>
                  </a:srgbClr>
                </a:outerShdw>
              </a:effectLst>
            </a:endParaRPr>
          </a:p>
          <a:p>
            <a:pPr marL="285750" lvl="0" indent="-285750" algn="just" rtl="0">
              <a:spcBef>
                <a:spcPts val="0"/>
              </a:spcBef>
              <a:spcAft>
                <a:spcPts val="0"/>
              </a:spcAft>
              <a:buFont typeface="Arial" panose="020B0604020202020204" pitchFamily="34" charset="0"/>
              <a:buChar char="•"/>
            </a:pPr>
            <a:r>
              <a:rPr lang="en-US" sz="1350" dirty="0">
                <a:effectLst>
                  <a:outerShdw blurRad="38100" dist="38100" dir="2700000" algn="tl">
                    <a:srgbClr val="000000">
                      <a:alpha val="43137"/>
                    </a:srgbClr>
                  </a:outerShdw>
                </a:effectLst>
              </a:rPr>
              <a:t>If blood collecting organizations have an estimate of how much blood can be gathered, they can plan and utilize resources effectively in organizing blood donation camps.</a:t>
            </a:r>
          </a:p>
          <a:p>
            <a:pPr marL="285750" lvl="0" indent="-285750" algn="just" rtl="0">
              <a:spcBef>
                <a:spcPts val="0"/>
              </a:spcBef>
              <a:spcAft>
                <a:spcPts val="0"/>
              </a:spcAft>
              <a:buFont typeface="Arial" panose="020B0604020202020204" pitchFamily="34" charset="0"/>
              <a:buChar char="•"/>
            </a:pPr>
            <a:endParaRPr lang="en-US" sz="1350" dirty="0">
              <a:effectLst>
                <a:outerShdw blurRad="38100" dist="38100" dir="2700000" algn="tl">
                  <a:srgbClr val="000000">
                    <a:alpha val="43137"/>
                  </a:srgbClr>
                </a:outerShdw>
              </a:effectLst>
            </a:endParaRPr>
          </a:p>
          <a:p>
            <a:pPr marL="285750" lvl="0" indent="-285750" algn="just" rtl="0">
              <a:spcBef>
                <a:spcPts val="0"/>
              </a:spcBef>
              <a:spcAft>
                <a:spcPts val="0"/>
              </a:spcAft>
              <a:buFont typeface="Arial" panose="020B0604020202020204" pitchFamily="34" charset="0"/>
              <a:buChar char="•"/>
            </a:pPr>
            <a:r>
              <a:rPr lang="en-US" sz="1350" dirty="0">
                <a:effectLst>
                  <a:outerShdw blurRad="38100" dist="38100" dir="2700000" algn="tl">
                    <a:srgbClr val="000000">
                      <a:alpha val="43137"/>
                    </a:srgbClr>
                  </a:outerShdw>
                </a:effectLst>
              </a:rPr>
              <a:t>Accurate blood donation forecasting can aid organizations in preventing shortages and ensuring that there is enough blood to satisfy demand.</a:t>
            </a:r>
            <a:endParaRPr sz="1350" dirty="0">
              <a:effectLst>
                <a:outerShdw blurRad="38100" dist="38100" dir="2700000" algn="tl">
                  <a:srgbClr val="000000">
                    <a:alpha val="43137"/>
                  </a:srgbClr>
                </a:outerShdw>
              </a:effectLst>
            </a:endParaRPr>
          </a:p>
        </p:txBody>
      </p:sp>
      <p:pic>
        <p:nvPicPr>
          <p:cNvPr id="587" name="Google Shape;587;p50"/>
          <p:cNvPicPr preferRelativeResize="0"/>
          <p:nvPr/>
        </p:nvPicPr>
        <p:blipFill>
          <a:blip r:embed="rId3">
            <a:alphaModFix/>
          </a:blip>
          <a:stretch>
            <a:fillRect/>
          </a:stretch>
        </p:blipFill>
        <p:spPr>
          <a:xfrm>
            <a:off x="7805219" y="1473814"/>
            <a:ext cx="1338781" cy="25672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grpSp>
        <p:nvGrpSpPr>
          <p:cNvPr id="448" name="Google Shape;448;p41"/>
          <p:cNvGrpSpPr/>
          <p:nvPr/>
        </p:nvGrpSpPr>
        <p:grpSpPr>
          <a:xfrm>
            <a:off x="177825" y="132963"/>
            <a:ext cx="8767550" cy="4805775"/>
            <a:chOff x="177825" y="132963"/>
            <a:chExt cx="8767550" cy="4805775"/>
          </a:xfrm>
        </p:grpSpPr>
        <p:pic>
          <p:nvPicPr>
            <p:cNvPr id="449" name="Google Shape;449;p41"/>
            <p:cNvPicPr preferRelativeResize="0"/>
            <p:nvPr/>
          </p:nvPicPr>
          <p:blipFill>
            <a:blip r:embed="rId3">
              <a:alphaModFix/>
            </a:blip>
            <a:stretch>
              <a:fillRect/>
            </a:stretch>
          </p:blipFill>
          <p:spPr>
            <a:xfrm>
              <a:off x="2381250" y="152400"/>
              <a:ext cx="857250" cy="600075"/>
            </a:xfrm>
            <a:prstGeom prst="rect">
              <a:avLst/>
            </a:prstGeom>
            <a:noFill/>
            <a:ln>
              <a:noFill/>
            </a:ln>
          </p:spPr>
        </p:pic>
        <p:pic>
          <p:nvPicPr>
            <p:cNvPr id="450" name="Google Shape;450;p41"/>
            <p:cNvPicPr preferRelativeResize="0"/>
            <p:nvPr/>
          </p:nvPicPr>
          <p:blipFill>
            <a:blip r:embed="rId4">
              <a:alphaModFix amt="51000"/>
            </a:blip>
            <a:stretch>
              <a:fillRect/>
            </a:stretch>
          </p:blipFill>
          <p:spPr>
            <a:xfrm>
              <a:off x="177825" y="4347738"/>
              <a:ext cx="800100" cy="571500"/>
            </a:xfrm>
            <a:prstGeom prst="rect">
              <a:avLst/>
            </a:prstGeom>
            <a:noFill/>
            <a:ln>
              <a:noFill/>
            </a:ln>
          </p:spPr>
        </p:pic>
        <p:pic>
          <p:nvPicPr>
            <p:cNvPr id="451" name="Google Shape;451;p41"/>
            <p:cNvPicPr preferRelativeResize="0"/>
            <p:nvPr/>
          </p:nvPicPr>
          <p:blipFill>
            <a:blip r:embed="rId5">
              <a:alphaModFix/>
            </a:blip>
            <a:stretch>
              <a:fillRect/>
            </a:stretch>
          </p:blipFill>
          <p:spPr>
            <a:xfrm>
              <a:off x="7912625" y="132963"/>
              <a:ext cx="1032750" cy="804070"/>
            </a:xfrm>
            <a:prstGeom prst="rect">
              <a:avLst/>
            </a:prstGeom>
            <a:noFill/>
            <a:ln>
              <a:noFill/>
            </a:ln>
          </p:spPr>
        </p:pic>
        <p:pic>
          <p:nvPicPr>
            <p:cNvPr id="452" name="Google Shape;452;p41"/>
            <p:cNvPicPr preferRelativeResize="0"/>
            <p:nvPr/>
          </p:nvPicPr>
          <p:blipFill>
            <a:blip r:embed="rId6">
              <a:alphaModFix amt="43000"/>
            </a:blip>
            <a:stretch>
              <a:fillRect/>
            </a:stretch>
          </p:blipFill>
          <p:spPr>
            <a:xfrm>
              <a:off x="8021450" y="4226220"/>
              <a:ext cx="923925" cy="712518"/>
            </a:xfrm>
            <a:prstGeom prst="rect">
              <a:avLst/>
            </a:prstGeom>
            <a:noFill/>
            <a:ln>
              <a:noFill/>
            </a:ln>
          </p:spPr>
        </p:pic>
      </p:grpSp>
      <p:grpSp>
        <p:nvGrpSpPr>
          <p:cNvPr id="453" name="Google Shape;453;p41"/>
          <p:cNvGrpSpPr/>
          <p:nvPr/>
        </p:nvGrpSpPr>
        <p:grpSpPr>
          <a:xfrm>
            <a:off x="-997674" y="-896173"/>
            <a:ext cx="4461038" cy="5774590"/>
            <a:chOff x="-402588" y="-874402"/>
            <a:chExt cx="4461038" cy="5774590"/>
          </a:xfrm>
        </p:grpSpPr>
        <p:pic>
          <p:nvPicPr>
            <p:cNvPr id="454" name="Google Shape;454;p41"/>
            <p:cNvPicPr preferRelativeResize="0"/>
            <p:nvPr/>
          </p:nvPicPr>
          <p:blipFill>
            <a:blip r:embed="rId7">
              <a:alphaModFix/>
            </a:blip>
            <a:stretch>
              <a:fillRect/>
            </a:stretch>
          </p:blipFill>
          <p:spPr>
            <a:xfrm rot="3503757">
              <a:off x="-759075" y="647012"/>
              <a:ext cx="4514850" cy="1685925"/>
            </a:xfrm>
            <a:prstGeom prst="rect">
              <a:avLst/>
            </a:prstGeom>
            <a:noFill/>
            <a:ln>
              <a:noFill/>
            </a:ln>
          </p:spPr>
        </p:pic>
        <p:pic>
          <p:nvPicPr>
            <p:cNvPr id="455" name="Google Shape;455;p41"/>
            <p:cNvPicPr preferRelativeResize="0"/>
            <p:nvPr/>
          </p:nvPicPr>
          <p:blipFill>
            <a:blip r:embed="rId8">
              <a:alphaModFix/>
            </a:blip>
            <a:stretch>
              <a:fillRect/>
            </a:stretch>
          </p:blipFill>
          <p:spPr>
            <a:xfrm>
              <a:off x="3220250" y="4366788"/>
              <a:ext cx="838200" cy="533400"/>
            </a:xfrm>
            <a:prstGeom prst="rect">
              <a:avLst/>
            </a:prstGeom>
            <a:noFill/>
            <a:ln>
              <a:noFill/>
            </a:ln>
          </p:spPr>
        </p:pic>
        <p:pic>
          <p:nvPicPr>
            <p:cNvPr id="456" name="Google Shape;456;p41"/>
            <p:cNvPicPr preferRelativeResize="0"/>
            <p:nvPr/>
          </p:nvPicPr>
          <p:blipFill>
            <a:blip r:embed="rId8">
              <a:alphaModFix/>
            </a:blip>
            <a:stretch>
              <a:fillRect/>
            </a:stretch>
          </p:blipFill>
          <p:spPr>
            <a:xfrm rot="6067667">
              <a:off x="2423967" y="3851701"/>
              <a:ext cx="577371" cy="367426"/>
            </a:xfrm>
            <a:prstGeom prst="rect">
              <a:avLst/>
            </a:prstGeom>
            <a:noFill/>
            <a:ln>
              <a:noFill/>
            </a:ln>
          </p:spPr>
        </p:pic>
        <p:pic>
          <p:nvPicPr>
            <p:cNvPr id="457" name="Google Shape;457;p41"/>
            <p:cNvPicPr preferRelativeResize="0"/>
            <p:nvPr/>
          </p:nvPicPr>
          <p:blipFill>
            <a:blip r:embed="rId8">
              <a:alphaModFix/>
            </a:blip>
            <a:stretch>
              <a:fillRect/>
            </a:stretch>
          </p:blipFill>
          <p:spPr>
            <a:xfrm rot="-3322709">
              <a:off x="3179380" y="3654076"/>
              <a:ext cx="577371" cy="367426"/>
            </a:xfrm>
            <a:prstGeom prst="rect">
              <a:avLst/>
            </a:prstGeom>
            <a:noFill/>
            <a:ln>
              <a:noFill/>
            </a:ln>
          </p:spPr>
        </p:pic>
      </p:grpSp>
      <p:sp>
        <p:nvSpPr>
          <p:cNvPr id="458" name="Google Shape;458;p41"/>
          <p:cNvSpPr txBox="1">
            <a:spLocks noGrp="1"/>
          </p:cNvSpPr>
          <p:nvPr>
            <p:ph type="title"/>
          </p:nvPr>
        </p:nvSpPr>
        <p:spPr>
          <a:xfrm>
            <a:off x="2315029" y="521835"/>
            <a:ext cx="6113971"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effectLst>
                  <a:outerShdw blurRad="38100" dist="38100" dir="2700000" algn="tl">
                    <a:srgbClr val="000000">
                      <a:alpha val="43137"/>
                    </a:srgbClr>
                  </a:outerShdw>
                </a:effectLst>
              </a:rPr>
              <a:t>APPROACH TO ACHIEVING THE GOAL</a:t>
            </a:r>
            <a:endParaRPr sz="2800" dirty="0">
              <a:effectLst>
                <a:outerShdw blurRad="38100" dist="38100" dir="2700000" algn="tl">
                  <a:srgbClr val="000000">
                    <a:alpha val="43137"/>
                  </a:srgbClr>
                </a:outerShdw>
              </a:effectLst>
            </a:endParaRPr>
          </a:p>
        </p:txBody>
      </p:sp>
      <p:sp>
        <p:nvSpPr>
          <p:cNvPr id="459" name="Google Shape;459;p41"/>
          <p:cNvSpPr txBox="1">
            <a:spLocks noGrp="1"/>
          </p:cNvSpPr>
          <p:nvPr>
            <p:ph type="subTitle" idx="1"/>
          </p:nvPr>
        </p:nvSpPr>
        <p:spPr>
          <a:xfrm>
            <a:off x="3152866" y="1448383"/>
            <a:ext cx="5792509" cy="305104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50" dirty="0"/>
              <a:t>In order to start exploring about the problem deeply, we have gone through 3 research papers which are mentioned below.</a:t>
            </a:r>
          </a:p>
          <a:p>
            <a:pPr marL="0" lvl="0" indent="0" algn="l" rtl="0">
              <a:spcBef>
                <a:spcPts val="0"/>
              </a:spcBef>
              <a:spcAft>
                <a:spcPts val="0"/>
              </a:spcAft>
              <a:buNone/>
            </a:pPr>
            <a:endParaRPr lang="en" sz="1350" dirty="0"/>
          </a:p>
          <a:p>
            <a:pPr marL="342900" lvl="0" indent="-342900" algn="l" rtl="0">
              <a:spcBef>
                <a:spcPts val="0"/>
              </a:spcBef>
              <a:spcAft>
                <a:spcPts val="0"/>
              </a:spcAft>
              <a:buAutoNum type="arabicPeriod"/>
            </a:pPr>
            <a:r>
              <a:rPr lang="en-US" sz="1350" b="1" dirty="0"/>
              <a:t>A survey on machine learning algorithms for the blood donation supply chain - </a:t>
            </a:r>
            <a:r>
              <a:rPr lang="en-US" sz="1350" dirty="0">
                <a:solidFill>
                  <a:schemeClr val="bg2">
                    <a:lumMod val="20000"/>
                    <a:lumOff val="80000"/>
                  </a:schemeClr>
                </a:solidFill>
                <a:hlinkClick r:id="rId9">
                  <a:extLst>
                    <a:ext uri="{A12FA001-AC4F-418D-AE19-62706E023703}">
                      <ahyp:hlinkClr xmlns:ahyp="http://schemas.microsoft.com/office/drawing/2018/hyperlinkcolor" val="tx"/>
                    </a:ext>
                  </a:extLst>
                </a:hlinkClick>
              </a:rPr>
              <a:t>https://iopscience.iop.org/article/10.1088/1742-6596/1362/1/012124/pdf</a:t>
            </a:r>
            <a:endParaRPr lang="en-US" sz="1350" dirty="0">
              <a:solidFill>
                <a:schemeClr val="bg2">
                  <a:lumMod val="20000"/>
                  <a:lumOff val="80000"/>
                </a:schemeClr>
              </a:solidFill>
            </a:endParaRPr>
          </a:p>
          <a:p>
            <a:pPr marL="342900" lvl="0" indent="-342900" algn="l" rtl="0">
              <a:spcBef>
                <a:spcPts val="0"/>
              </a:spcBef>
              <a:spcAft>
                <a:spcPts val="0"/>
              </a:spcAft>
              <a:buAutoNum type="arabicPeriod"/>
            </a:pPr>
            <a:endParaRPr lang="en-US" sz="1350" dirty="0"/>
          </a:p>
          <a:p>
            <a:pPr marL="342900" lvl="0" indent="-342900" algn="l" rtl="0">
              <a:spcBef>
                <a:spcPts val="0"/>
              </a:spcBef>
              <a:spcAft>
                <a:spcPts val="0"/>
              </a:spcAft>
              <a:buAutoNum type="arabicPeriod"/>
            </a:pPr>
            <a:r>
              <a:rPr lang="en-US" sz="1350" b="1" dirty="0"/>
              <a:t>Knowledge discovery on RFM model using Bernoulli sequence: </a:t>
            </a:r>
            <a:r>
              <a:rPr lang="en-US" sz="1350" dirty="0">
                <a:solidFill>
                  <a:schemeClr val="bg2">
                    <a:lumMod val="20000"/>
                    <a:lumOff val="80000"/>
                  </a:schemeClr>
                </a:solidFill>
                <a:hlinkClick r:id="rId10">
                  <a:extLst>
                    <a:ext uri="{A12FA001-AC4F-418D-AE19-62706E023703}">
                      <ahyp:hlinkClr xmlns:ahyp="http://schemas.microsoft.com/office/drawing/2018/hyperlinkcolor" val="tx"/>
                    </a:ext>
                  </a:extLst>
                </a:hlinkClick>
              </a:rPr>
              <a:t>https://www.sciencedirect.com/science/article/abs/pii/S0957417408004508?via%3Dihub</a:t>
            </a:r>
            <a:endParaRPr lang="en-US" sz="1350" dirty="0">
              <a:solidFill>
                <a:schemeClr val="bg2">
                  <a:lumMod val="20000"/>
                  <a:lumOff val="80000"/>
                </a:schemeClr>
              </a:solidFill>
            </a:endParaRPr>
          </a:p>
          <a:p>
            <a:pPr marL="342900" lvl="0" indent="-342900" algn="l" rtl="0">
              <a:spcBef>
                <a:spcPts val="0"/>
              </a:spcBef>
              <a:spcAft>
                <a:spcPts val="0"/>
              </a:spcAft>
              <a:buAutoNum type="arabicPeriod"/>
            </a:pPr>
            <a:endParaRPr lang="en-US" sz="1350" dirty="0"/>
          </a:p>
          <a:p>
            <a:pPr marL="342900" lvl="0" indent="-342900" algn="l" rtl="0">
              <a:spcBef>
                <a:spcPts val="0"/>
              </a:spcBef>
              <a:spcAft>
                <a:spcPts val="0"/>
              </a:spcAft>
              <a:buAutoNum type="arabicPeriod"/>
            </a:pPr>
            <a:r>
              <a:rPr lang="en-US" sz="1350" b="1" dirty="0"/>
              <a:t>Predicting blood donations using machine learning techniques-</a:t>
            </a:r>
            <a:r>
              <a:rPr lang="en-US" sz="1350" dirty="0">
                <a:solidFill>
                  <a:schemeClr val="bg2">
                    <a:lumMod val="20000"/>
                    <a:lumOff val="80000"/>
                  </a:schemeClr>
                </a:solidFill>
                <a:hlinkClick r:id="rId11">
                  <a:extLst>
                    <a:ext uri="{A12FA001-AC4F-418D-AE19-62706E023703}">
                      <ahyp:hlinkClr xmlns:ahyp="http://schemas.microsoft.com/office/drawing/2018/hyperlinkcolor" val="tx"/>
                    </a:ext>
                  </a:extLst>
                </a:hlinkClick>
              </a:rPr>
              <a:t>http://matthewalanham.com/Students/2017_MWDSI_Final_Bahel.pdf</a:t>
            </a:r>
            <a:endParaRPr lang="en-US" sz="1350" dirty="0">
              <a:solidFill>
                <a:schemeClr val="bg2">
                  <a:lumMod val="20000"/>
                  <a:lumOff val="80000"/>
                </a:schemeClr>
              </a:solidFill>
            </a:endParaRPr>
          </a:p>
          <a:p>
            <a:pPr marL="0" lvl="0" indent="0" algn="l" rtl="0">
              <a:spcBef>
                <a:spcPts val="0"/>
              </a:spcBef>
              <a:spcAft>
                <a:spcPts val="0"/>
              </a:spcAft>
            </a:pPr>
            <a:endParaRPr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grpSp>
        <p:nvGrpSpPr>
          <p:cNvPr id="448" name="Google Shape;448;p41"/>
          <p:cNvGrpSpPr/>
          <p:nvPr/>
        </p:nvGrpSpPr>
        <p:grpSpPr>
          <a:xfrm>
            <a:off x="177825" y="132963"/>
            <a:ext cx="8767550" cy="4805775"/>
            <a:chOff x="177825" y="132963"/>
            <a:chExt cx="8767550" cy="4805775"/>
          </a:xfrm>
        </p:grpSpPr>
        <p:pic>
          <p:nvPicPr>
            <p:cNvPr id="449" name="Google Shape;449;p41"/>
            <p:cNvPicPr preferRelativeResize="0"/>
            <p:nvPr/>
          </p:nvPicPr>
          <p:blipFill>
            <a:blip r:embed="rId3">
              <a:alphaModFix/>
            </a:blip>
            <a:stretch>
              <a:fillRect/>
            </a:stretch>
          </p:blipFill>
          <p:spPr>
            <a:xfrm>
              <a:off x="2381250" y="152400"/>
              <a:ext cx="857250" cy="600075"/>
            </a:xfrm>
            <a:prstGeom prst="rect">
              <a:avLst/>
            </a:prstGeom>
            <a:noFill/>
            <a:ln>
              <a:noFill/>
            </a:ln>
          </p:spPr>
        </p:pic>
        <p:pic>
          <p:nvPicPr>
            <p:cNvPr id="450" name="Google Shape;450;p41"/>
            <p:cNvPicPr preferRelativeResize="0"/>
            <p:nvPr/>
          </p:nvPicPr>
          <p:blipFill>
            <a:blip r:embed="rId4">
              <a:alphaModFix amt="51000"/>
            </a:blip>
            <a:stretch>
              <a:fillRect/>
            </a:stretch>
          </p:blipFill>
          <p:spPr>
            <a:xfrm>
              <a:off x="177825" y="4347738"/>
              <a:ext cx="800100" cy="571500"/>
            </a:xfrm>
            <a:prstGeom prst="rect">
              <a:avLst/>
            </a:prstGeom>
            <a:noFill/>
            <a:ln>
              <a:noFill/>
            </a:ln>
          </p:spPr>
        </p:pic>
        <p:pic>
          <p:nvPicPr>
            <p:cNvPr id="451" name="Google Shape;451;p41"/>
            <p:cNvPicPr preferRelativeResize="0"/>
            <p:nvPr/>
          </p:nvPicPr>
          <p:blipFill>
            <a:blip r:embed="rId5">
              <a:alphaModFix/>
            </a:blip>
            <a:stretch>
              <a:fillRect/>
            </a:stretch>
          </p:blipFill>
          <p:spPr>
            <a:xfrm>
              <a:off x="7912625" y="132963"/>
              <a:ext cx="1032750" cy="804070"/>
            </a:xfrm>
            <a:prstGeom prst="rect">
              <a:avLst/>
            </a:prstGeom>
            <a:noFill/>
            <a:ln>
              <a:noFill/>
            </a:ln>
          </p:spPr>
        </p:pic>
        <p:pic>
          <p:nvPicPr>
            <p:cNvPr id="452" name="Google Shape;452;p41"/>
            <p:cNvPicPr preferRelativeResize="0"/>
            <p:nvPr/>
          </p:nvPicPr>
          <p:blipFill>
            <a:blip r:embed="rId6">
              <a:alphaModFix amt="43000"/>
            </a:blip>
            <a:stretch>
              <a:fillRect/>
            </a:stretch>
          </p:blipFill>
          <p:spPr>
            <a:xfrm>
              <a:off x="8021450" y="4226220"/>
              <a:ext cx="923925" cy="712518"/>
            </a:xfrm>
            <a:prstGeom prst="rect">
              <a:avLst/>
            </a:prstGeom>
            <a:noFill/>
            <a:ln>
              <a:noFill/>
            </a:ln>
          </p:spPr>
        </p:pic>
      </p:grpSp>
      <p:grpSp>
        <p:nvGrpSpPr>
          <p:cNvPr id="453" name="Google Shape;453;p41"/>
          <p:cNvGrpSpPr/>
          <p:nvPr/>
        </p:nvGrpSpPr>
        <p:grpSpPr>
          <a:xfrm>
            <a:off x="-997674" y="-896173"/>
            <a:ext cx="4461038" cy="5774590"/>
            <a:chOff x="-402588" y="-874402"/>
            <a:chExt cx="4461038" cy="5774590"/>
          </a:xfrm>
        </p:grpSpPr>
        <p:pic>
          <p:nvPicPr>
            <p:cNvPr id="454" name="Google Shape;454;p41"/>
            <p:cNvPicPr preferRelativeResize="0"/>
            <p:nvPr/>
          </p:nvPicPr>
          <p:blipFill>
            <a:blip r:embed="rId7">
              <a:alphaModFix/>
            </a:blip>
            <a:stretch>
              <a:fillRect/>
            </a:stretch>
          </p:blipFill>
          <p:spPr>
            <a:xfrm rot="3503757">
              <a:off x="-759075" y="647012"/>
              <a:ext cx="4514850" cy="1685925"/>
            </a:xfrm>
            <a:prstGeom prst="rect">
              <a:avLst/>
            </a:prstGeom>
            <a:noFill/>
            <a:ln>
              <a:noFill/>
            </a:ln>
          </p:spPr>
        </p:pic>
        <p:pic>
          <p:nvPicPr>
            <p:cNvPr id="455" name="Google Shape;455;p41"/>
            <p:cNvPicPr preferRelativeResize="0"/>
            <p:nvPr/>
          </p:nvPicPr>
          <p:blipFill>
            <a:blip r:embed="rId8">
              <a:alphaModFix/>
            </a:blip>
            <a:stretch>
              <a:fillRect/>
            </a:stretch>
          </p:blipFill>
          <p:spPr>
            <a:xfrm>
              <a:off x="3220250" y="4366788"/>
              <a:ext cx="838200" cy="533400"/>
            </a:xfrm>
            <a:prstGeom prst="rect">
              <a:avLst/>
            </a:prstGeom>
            <a:noFill/>
            <a:ln>
              <a:noFill/>
            </a:ln>
          </p:spPr>
        </p:pic>
        <p:pic>
          <p:nvPicPr>
            <p:cNvPr id="456" name="Google Shape;456;p41"/>
            <p:cNvPicPr preferRelativeResize="0"/>
            <p:nvPr/>
          </p:nvPicPr>
          <p:blipFill>
            <a:blip r:embed="rId8">
              <a:alphaModFix/>
            </a:blip>
            <a:stretch>
              <a:fillRect/>
            </a:stretch>
          </p:blipFill>
          <p:spPr>
            <a:xfrm rot="6067667">
              <a:off x="2423967" y="3851701"/>
              <a:ext cx="577371" cy="367426"/>
            </a:xfrm>
            <a:prstGeom prst="rect">
              <a:avLst/>
            </a:prstGeom>
            <a:noFill/>
            <a:ln>
              <a:noFill/>
            </a:ln>
          </p:spPr>
        </p:pic>
        <p:pic>
          <p:nvPicPr>
            <p:cNvPr id="457" name="Google Shape;457;p41"/>
            <p:cNvPicPr preferRelativeResize="0"/>
            <p:nvPr/>
          </p:nvPicPr>
          <p:blipFill>
            <a:blip r:embed="rId8">
              <a:alphaModFix/>
            </a:blip>
            <a:stretch>
              <a:fillRect/>
            </a:stretch>
          </p:blipFill>
          <p:spPr>
            <a:xfrm rot="-3322709">
              <a:off x="3179380" y="3654076"/>
              <a:ext cx="577371" cy="367426"/>
            </a:xfrm>
            <a:prstGeom prst="rect">
              <a:avLst/>
            </a:prstGeom>
            <a:noFill/>
            <a:ln>
              <a:noFill/>
            </a:ln>
          </p:spPr>
        </p:pic>
      </p:grpSp>
      <p:sp>
        <p:nvSpPr>
          <p:cNvPr id="458" name="Google Shape;458;p41"/>
          <p:cNvSpPr txBox="1">
            <a:spLocks noGrp="1"/>
          </p:cNvSpPr>
          <p:nvPr>
            <p:ph type="title"/>
          </p:nvPr>
        </p:nvSpPr>
        <p:spPr>
          <a:xfrm>
            <a:off x="2315029" y="521835"/>
            <a:ext cx="6113971"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effectLst>
                  <a:outerShdw blurRad="38100" dist="38100" dir="2700000" algn="tl">
                    <a:srgbClr val="000000">
                      <a:alpha val="43137"/>
                    </a:srgbClr>
                  </a:outerShdw>
                </a:effectLst>
              </a:rPr>
              <a:t>APPROACH TO ACHIEVING THE GOAL</a:t>
            </a:r>
            <a:endParaRPr sz="2800" dirty="0">
              <a:effectLst>
                <a:outerShdw blurRad="38100" dist="38100" dir="2700000" algn="tl">
                  <a:srgbClr val="000000">
                    <a:alpha val="43137"/>
                  </a:srgbClr>
                </a:outerShdw>
              </a:effectLst>
            </a:endParaRPr>
          </a:p>
        </p:txBody>
      </p:sp>
      <p:sp>
        <p:nvSpPr>
          <p:cNvPr id="459" name="Google Shape;459;p41"/>
          <p:cNvSpPr txBox="1">
            <a:spLocks noGrp="1"/>
          </p:cNvSpPr>
          <p:nvPr>
            <p:ph type="subTitle" idx="1"/>
          </p:nvPr>
        </p:nvSpPr>
        <p:spPr>
          <a:xfrm>
            <a:off x="3044264" y="1531433"/>
            <a:ext cx="5792509" cy="3051046"/>
          </a:xfrm>
          <a:prstGeom prst="rect">
            <a:avLst/>
          </a:prstGeom>
        </p:spPr>
        <p:txBody>
          <a:bodyPr spcFirstLastPara="1" wrap="square" lIns="91425" tIns="91425" rIns="91425" bIns="91425" anchor="ctr" anchorCtr="0">
            <a:noAutofit/>
          </a:bodyPr>
          <a:lstStyle/>
          <a:p>
            <a:pPr>
              <a:buFont typeface="Arial" panose="020B0604020202020204" pitchFamily="34" charset="0"/>
              <a:buChar char="•"/>
            </a:pPr>
            <a:r>
              <a:rPr lang="en-US" sz="1400" dirty="0"/>
              <a:t>Traditional machine learning algorithms and </a:t>
            </a:r>
            <a:r>
              <a:rPr lang="en-US" sz="1400" dirty="0" err="1"/>
              <a:t>AutoML</a:t>
            </a:r>
            <a:r>
              <a:rPr lang="en-US" sz="1400" dirty="0"/>
              <a:t> (using TPOT).</a:t>
            </a:r>
          </a:p>
          <a:p>
            <a:pPr>
              <a:buFont typeface="Arial" panose="020B0604020202020204" pitchFamily="34" charset="0"/>
              <a:buChar char="•"/>
            </a:pPr>
            <a:endParaRPr lang="en-US" sz="1400" dirty="0"/>
          </a:p>
          <a:p>
            <a:pPr>
              <a:buFont typeface="Arial" panose="020B0604020202020204" pitchFamily="34" charset="0"/>
              <a:buChar char="•"/>
            </a:pPr>
            <a:r>
              <a:rPr lang="en-US" sz="1400" dirty="0"/>
              <a:t>We will tune the hyperparameters of the traditional ML algorithms to maximize their accuracy.</a:t>
            </a:r>
          </a:p>
          <a:p>
            <a:pPr>
              <a:buFont typeface="Arial" panose="020B0604020202020204" pitchFamily="34" charset="0"/>
              <a:buChar char="•"/>
            </a:pPr>
            <a:endParaRPr lang="en-US" sz="1400" dirty="0"/>
          </a:p>
          <a:p>
            <a:pPr>
              <a:buFont typeface="Arial" panose="020B0604020202020204" pitchFamily="34" charset="0"/>
              <a:buChar char="•"/>
            </a:pPr>
            <a:r>
              <a:rPr lang="en-US" sz="1400" dirty="0"/>
              <a:t>We will also compare the results obtained with and without using </a:t>
            </a:r>
            <a:r>
              <a:rPr lang="en-US" sz="1400" dirty="0" err="1"/>
              <a:t>AutoML</a:t>
            </a:r>
            <a:r>
              <a:rPr lang="en-US" sz="1400" dirty="0"/>
              <a:t>.</a:t>
            </a:r>
          </a:p>
          <a:p>
            <a:pPr>
              <a:buFont typeface="Arial" panose="020B0604020202020204" pitchFamily="34" charset="0"/>
              <a:buChar char="•"/>
            </a:pPr>
            <a:endParaRPr lang="en-US" sz="1400" dirty="0"/>
          </a:p>
          <a:p>
            <a:pPr>
              <a:buFont typeface="Arial" panose="020B0604020202020204" pitchFamily="34" charset="0"/>
              <a:buChar char="•"/>
            </a:pPr>
            <a:r>
              <a:rPr lang="en-US" sz="1400" dirty="0"/>
              <a:t>Additionally, we plan to create visualizations that show the predicted blood donation rates in different locations.</a:t>
            </a:r>
          </a:p>
        </p:txBody>
      </p:sp>
    </p:spTree>
    <p:extLst>
      <p:ext uri="{BB962C8B-B14F-4D97-AF65-F5344CB8AC3E}">
        <p14:creationId xmlns:p14="http://schemas.microsoft.com/office/powerpoint/2010/main" val="1618200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pic>
        <p:nvPicPr>
          <p:cNvPr id="577" name="Google Shape;577;p49"/>
          <p:cNvPicPr preferRelativeResize="0"/>
          <p:nvPr/>
        </p:nvPicPr>
        <p:blipFill>
          <a:blip r:embed="rId3">
            <a:alphaModFix/>
          </a:blip>
          <a:stretch>
            <a:fillRect/>
          </a:stretch>
        </p:blipFill>
        <p:spPr>
          <a:xfrm rot="5400000" flipH="1">
            <a:off x="3291825" y="1078775"/>
            <a:ext cx="7486650" cy="4991100"/>
          </a:xfrm>
          <a:prstGeom prst="rect">
            <a:avLst/>
          </a:prstGeom>
          <a:noFill/>
          <a:ln>
            <a:noFill/>
          </a:ln>
        </p:spPr>
      </p:pic>
      <p:sp>
        <p:nvSpPr>
          <p:cNvPr id="578" name="Google Shape;578;p49"/>
          <p:cNvSpPr txBox="1">
            <a:spLocks noGrp="1"/>
          </p:cNvSpPr>
          <p:nvPr>
            <p:ph type="title"/>
          </p:nvPr>
        </p:nvSpPr>
        <p:spPr>
          <a:xfrm>
            <a:off x="2611200" y="1284259"/>
            <a:ext cx="3856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effectLst>
                  <a:outerShdw blurRad="38100" dist="38100" dir="2700000" algn="tl">
                    <a:srgbClr val="000000">
                      <a:alpha val="43137"/>
                    </a:srgbClr>
                  </a:outerShdw>
                </a:effectLst>
              </a:rPr>
              <a:t>TO TPOT</a:t>
            </a:r>
            <a:endParaRPr sz="2800" dirty="0">
              <a:effectLst>
                <a:outerShdw blurRad="38100" dist="38100" dir="2700000" algn="tl">
                  <a:srgbClr val="000000">
                    <a:alpha val="43137"/>
                  </a:srgbClr>
                </a:outerShdw>
              </a:effectLst>
            </a:endParaRPr>
          </a:p>
        </p:txBody>
      </p:sp>
      <p:sp>
        <p:nvSpPr>
          <p:cNvPr id="579" name="Google Shape;579;p49"/>
          <p:cNvSpPr txBox="1">
            <a:spLocks noGrp="1"/>
          </p:cNvSpPr>
          <p:nvPr>
            <p:ph type="title" idx="2"/>
          </p:nvPr>
        </p:nvSpPr>
        <p:spPr>
          <a:xfrm>
            <a:off x="0" y="714839"/>
            <a:ext cx="7993346"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effectLst>
                  <a:outerShdw blurRad="38100" dist="38100" dir="2700000" algn="tl">
                    <a:srgbClr val="000000">
                      <a:alpha val="43137"/>
                    </a:srgbClr>
                  </a:outerShdw>
                </a:effectLst>
              </a:rPr>
              <a:t>	INTRODUCTION </a:t>
            </a:r>
            <a:endParaRPr sz="3600" dirty="0">
              <a:effectLst>
                <a:outerShdw blurRad="38100" dist="38100" dir="2700000" algn="tl">
                  <a:srgbClr val="000000">
                    <a:alpha val="43137"/>
                  </a:srgbClr>
                </a:outerShdw>
              </a:effectLst>
            </a:endParaRPr>
          </a:p>
        </p:txBody>
      </p:sp>
      <p:sp>
        <p:nvSpPr>
          <p:cNvPr id="580" name="Google Shape;580;p49"/>
          <p:cNvSpPr txBox="1">
            <a:spLocks noGrp="1"/>
          </p:cNvSpPr>
          <p:nvPr>
            <p:ph type="subTitle" idx="1"/>
          </p:nvPr>
        </p:nvSpPr>
        <p:spPr>
          <a:xfrm>
            <a:off x="686070" y="1637568"/>
            <a:ext cx="5199471" cy="3142343"/>
          </a:xfrm>
          <a:prstGeom prst="rect">
            <a:avLst/>
          </a:prstGeom>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350" b="0" i="0" dirty="0">
                <a:solidFill>
                  <a:srgbClr val="D1D5DB"/>
                </a:solidFill>
                <a:effectLst/>
                <a:latin typeface="Barlow" panose="00000500000000000000" pitchFamily="2" charset="0"/>
              </a:rPr>
              <a:t>TPOT </a:t>
            </a:r>
            <a:r>
              <a:rPr lang="en-US" sz="1350" b="0" i="0" dirty="0" err="1">
                <a:solidFill>
                  <a:srgbClr val="D1D5DB"/>
                </a:solidFill>
                <a:effectLst/>
                <a:latin typeface="Barlow" panose="00000500000000000000" pitchFamily="2" charset="0"/>
              </a:rPr>
              <a:t>AutoML</a:t>
            </a:r>
            <a:r>
              <a:rPr lang="en-US" sz="1350" b="0" i="0" dirty="0">
                <a:solidFill>
                  <a:srgbClr val="D1D5DB"/>
                </a:solidFill>
                <a:effectLst/>
                <a:latin typeface="Barlow" panose="00000500000000000000" pitchFamily="2" charset="0"/>
              </a:rPr>
              <a:t> is an open-source library for automated machine learning. It uses genetic programming to search for the best combination of preprocessing steps, feature extraction, and machine learning algorithms for a given dataset, saving time and effort for data scientists and analysts.</a:t>
            </a:r>
          </a:p>
          <a:p>
            <a:pPr marL="171450" lvl="0" indent="-171450" algn="l" rtl="0">
              <a:spcBef>
                <a:spcPts val="0"/>
              </a:spcBef>
              <a:spcAft>
                <a:spcPts val="0"/>
              </a:spcAft>
              <a:buFont typeface="Arial" panose="020B0604020202020204" pitchFamily="34" charset="0"/>
              <a:buChar char="•"/>
            </a:pPr>
            <a:endParaRPr lang="en-US" sz="1350" b="0" i="0" dirty="0">
              <a:solidFill>
                <a:srgbClr val="D1D5DB"/>
              </a:solidFill>
              <a:effectLst/>
              <a:latin typeface="Barlow" panose="00000500000000000000" pitchFamily="2" charset="0"/>
            </a:endParaRPr>
          </a:p>
          <a:p>
            <a:pPr marL="171450" lvl="0" indent="-171450" algn="l" rtl="0">
              <a:spcBef>
                <a:spcPts val="0"/>
              </a:spcBef>
              <a:spcAft>
                <a:spcPts val="0"/>
              </a:spcAft>
              <a:buFont typeface="Arial" panose="020B0604020202020204" pitchFamily="34" charset="0"/>
              <a:buChar char="•"/>
            </a:pPr>
            <a:r>
              <a:rPr lang="en-US" sz="1350" b="0" i="0" dirty="0">
                <a:solidFill>
                  <a:srgbClr val="D1D5DB"/>
                </a:solidFill>
                <a:effectLst/>
                <a:latin typeface="Barlow" panose="00000500000000000000" pitchFamily="2" charset="0"/>
              </a:rPr>
              <a:t>With TPOT </a:t>
            </a:r>
            <a:r>
              <a:rPr lang="en-US" sz="1350" b="0" i="0" dirty="0" err="1">
                <a:solidFill>
                  <a:srgbClr val="D1D5DB"/>
                </a:solidFill>
                <a:effectLst/>
                <a:latin typeface="Barlow" panose="00000500000000000000" pitchFamily="2" charset="0"/>
              </a:rPr>
              <a:t>AutoML</a:t>
            </a:r>
            <a:r>
              <a:rPr lang="en-US" sz="1350" b="0" i="0" dirty="0">
                <a:solidFill>
                  <a:srgbClr val="D1D5DB"/>
                </a:solidFill>
                <a:effectLst/>
                <a:latin typeface="Barlow" panose="00000500000000000000" pitchFamily="2" charset="0"/>
              </a:rPr>
              <a:t>, users can easily optimize their ML pipelines and create highly accurate models for various tasks such as classification, regression, and clustering. It automates the model selection process by evaluating the performance of multiple pipelines and suggesting the best one for a given problem. </a:t>
            </a:r>
            <a:endParaRPr sz="1350" dirty="0">
              <a:latin typeface="Barlow" panose="00000500000000000000" pitchFamily="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8" name="Google Shape;598;p51"/>
          <p:cNvSpPr txBox="1">
            <a:spLocks noGrp="1"/>
          </p:cNvSpPr>
          <p:nvPr>
            <p:ph type="title" idx="6"/>
          </p:nvPr>
        </p:nvSpPr>
        <p:spPr>
          <a:xfrm>
            <a:off x="1075600" y="398862"/>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effectLst>
                  <a:outerShdw blurRad="38100" dist="38100" dir="2700000" algn="tl">
                    <a:srgbClr val="000000">
                      <a:alpha val="43137"/>
                    </a:srgbClr>
                  </a:outerShdw>
                </a:effectLst>
              </a:rPr>
              <a:t>IMPLEMENTATION OF TPOT</a:t>
            </a:r>
            <a:endParaRPr dirty="0">
              <a:effectLst>
                <a:outerShdw blurRad="38100" dist="38100" dir="2700000" algn="tl">
                  <a:srgbClr val="000000">
                    <a:alpha val="43137"/>
                  </a:srgbClr>
                </a:outerShdw>
              </a:effectLst>
            </a:endParaRPr>
          </a:p>
        </p:txBody>
      </p:sp>
      <p:pic>
        <p:nvPicPr>
          <p:cNvPr id="1026" name="Picture 2">
            <a:extLst>
              <a:ext uri="{FF2B5EF4-FFF2-40B4-BE49-F238E27FC236}">
                <a16:creationId xmlns:a16="http://schemas.microsoft.com/office/drawing/2014/main" id="{3F1B9484-5C4E-B925-074D-0ECF3C0D14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115" y="1333046"/>
            <a:ext cx="6869920" cy="32679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1086</Words>
  <Application>Microsoft Office PowerPoint</Application>
  <PresentationFormat>On-screen Show (16:9)</PresentationFormat>
  <Paragraphs>100</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Barlow</vt:lpstr>
      <vt:lpstr>Krona One</vt:lpstr>
      <vt:lpstr>Oswald</vt:lpstr>
      <vt:lpstr>Blood Bank Center by Slidesgo</vt:lpstr>
      <vt:lpstr>BLOOD TRANSFUSION</vt:lpstr>
      <vt:lpstr>CONTENTS</vt:lpstr>
      <vt:lpstr>PROBLEM STATEMENT</vt:lpstr>
      <vt:lpstr>TEAM PROFILE</vt:lpstr>
      <vt:lpstr>IMPORTANCE OF BLOOD TRANSFUSION PREDICTION</vt:lpstr>
      <vt:lpstr>APPROACH TO ACHIEVING THE GOAL</vt:lpstr>
      <vt:lpstr>APPROACH TO ACHIEVING THE GOAL</vt:lpstr>
      <vt:lpstr>TO TPOT</vt:lpstr>
      <vt:lpstr>IMPLEMENTATION OF TPOT</vt:lpstr>
      <vt:lpstr>IMPLEMENTATION OF TPOT</vt:lpstr>
      <vt:lpstr>IMPLEMENTATION OF TPOT</vt:lpstr>
      <vt:lpstr>IMPLEMENTATION OF TPOT</vt:lpstr>
      <vt:lpstr>PowerPoint Presentation</vt:lpstr>
      <vt:lpstr>ML PREDICTION &amp; OUTCOMES</vt:lpstr>
      <vt:lpstr>FUTURE SCOPE OF THE PROJECT</vt:lpstr>
      <vt:lpstr>DATA VISUALIZATION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TRANSFUSION</dc:title>
  <cp:lastModifiedBy>Kishan Kanaiyalal Patel</cp:lastModifiedBy>
  <cp:revision>11</cp:revision>
  <dcterms:modified xsi:type="dcterms:W3CDTF">2023-03-26T23:00:44Z</dcterms:modified>
</cp:coreProperties>
</file>